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2" r:id="rId6"/>
    <p:sldId id="258" r:id="rId7"/>
    <p:sldId id="259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0" autoAdjust="0"/>
    <p:restoredTop sz="94660"/>
  </p:normalViewPr>
  <p:slideViewPr>
    <p:cSldViewPr>
      <p:cViewPr varScale="1">
        <p:scale>
          <a:sx n="69" d="100"/>
          <a:sy n="69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0B9-68DD-44FC-9908-D563698A59A4}" type="datetimeFigureOut">
              <a:rPr lang="de-DE" smtClean="0"/>
              <a:t>03.07.2012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94DC-DF5D-4055-A7A5-A59C9D36E1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1466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0B9-68DD-44FC-9908-D563698A59A4}" type="datetimeFigureOut">
              <a:rPr lang="de-DE" smtClean="0"/>
              <a:t>03.07.2012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94DC-DF5D-4055-A7A5-A59C9D36E1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597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0B9-68DD-44FC-9908-D563698A59A4}" type="datetimeFigureOut">
              <a:rPr lang="de-DE" smtClean="0"/>
              <a:t>03.07.2012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94DC-DF5D-4055-A7A5-A59C9D36E1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228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0B9-68DD-44FC-9908-D563698A59A4}" type="datetimeFigureOut">
              <a:rPr lang="de-DE" smtClean="0"/>
              <a:t>03.07.2012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94DC-DF5D-4055-A7A5-A59C9D36E1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522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0B9-68DD-44FC-9908-D563698A59A4}" type="datetimeFigureOut">
              <a:rPr lang="de-DE" smtClean="0"/>
              <a:t>03.07.2012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94DC-DF5D-4055-A7A5-A59C9D36E1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584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0B9-68DD-44FC-9908-D563698A59A4}" type="datetimeFigureOut">
              <a:rPr lang="de-DE" smtClean="0"/>
              <a:t>03.07.2012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94DC-DF5D-4055-A7A5-A59C9D36E1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635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0B9-68DD-44FC-9908-D563698A59A4}" type="datetimeFigureOut">
              <a:rPr lang="de-DE" smtClean="0"/>
              <a:t>03.07.2012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94DC-DF5D-4055-A7A5-A59C9D36E1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649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0B9-68DD-44FC-9908-D563698A59A4}" type="datetimeFigureOut">
              <a:rPr lang="de-DE" smtClean="0"/>
              <a:t>03.07.2012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94DC-DF5D-4055-A7A5-A59C9D36E1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1911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0B9-68DD-44FC-9908-D563698A59A4}" type="datetimeFigureOut">
              <a:rPr lang="de-DE" smtClean="0"/>
              <a:t>03.07.2012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94DC-DF5D-4055-A7A5-A59C9D36E1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7763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0B9-68DD-44FC-9908-D563698A59A4}" type="datetimeFigureOut">
              <a:rPr lang="de-DE" smtClean="0"/>
              <a:t>03.07.2012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94DC-DF5D-4055-A7A5-A59C9D36E1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843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0B9-68DD-44FC-9908-D563698A59A4}" type="datetimeFigureOut">
              <a:rPr lang="de-DE" smtClean="0"/>
              <a:t>03.07.2012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94DC-DF5D-4055-A7A5-A59C9D36E1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3746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A70B9-68DD-44FC-9908-D563698A59A4}" type="datetimeFigureOut">
              <a:rPr lang="de-DE" smtClean="0"/>
              <a:t>03.07.2012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A94DC-DF5D-4055-A7A5-A59C9D36E1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078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Integration Group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GMLD Workshop 2012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7075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Members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Vladimir </a:t>
            </a:r>
            <a:r>
              <a:rPr lang="de-DE" dirty="0" err="1"/>
              <a:t>Dimitrieski</a:t>
            </a:r>
            <a:endParaRPr lang="de-DE" dirty="0"/>
          </a:p>
          <a:p>
            <a:r>
              <a:rPr lang="de-DE" dirty="0"/>
              <a:t>Hans-Georg </a:t>
            </a:r>
            <a:r>
              <a:rPr lang="de-DE" dirty="0" err="1"/>
              <a:t>Fill</a:t>
            </a:r>
            <a:endParaRPr lang="de-DE" dirty="0"/>
          </a:p>
          <a:p>
            <a:r>
              <a:rPr lang="de-DE" dirty="0"/>
              <a:t>Heiko </a:t>
            </a:r>
            <a:r>
              <a:rPr lang="de-DE" dirty="0" smtClean="0"/>
              <a:t>Kern</a:t>
            </a:r>
          </a:p>
          <a:p>
            <a:r>
              <a:rPr lang="de-DE" dirty="0"/>
              <a:t>Rolf-Helge </a:t>
            </a:r>
            <a:r>
              <a:rPr lang="de-DE" dirty="0" smtClean="0"/>
              <a:t>Pfeiffer</a:t>
            </a:r>
          </a:p>
          <a:p>
            <a:r>
              <a:rPr lang="de-DE" dirty="0" smtClean="0"/>
              <a:t>Petr </a:t>
            </a:r>
            <a:r>
              <a:rPr lang="de-DE" dirty="0" err="1" smtClean="0"/>
              <a:t>Smolik</a:t>
            </a:r>
            <a:endParaRPr lang="de-DE" dirty="0" smtClean="0"/>
          </a:p>
          <a:p>
            <a:r>
              <a:rPr lang="de-DE" dirty="0" smtClean="0"/>
              <a:t>Gabriele </a:t>
            </a:r>
            <a:r>
              <a:rPr lang="de-DE" dirty="0" err="1" smtClean="0"/>
              <a:t>Taentzer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13123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ern\Uni\konferenz\gmld2012\group work\IMAG24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39913"/>
            <a:ext cx="8064896" cy="482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Integration via </a:t>
            </a:r>
            <a:r>
              <a:rPr lang="de-DE" dirty="0" err="1" smtClean="0"/>
              <a:t>mapping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Vertical integration </a:t>
            </a:r>
            <a:r>
              <a:rPr lang="en-US" dirty="0" err="1"/>
              <a:t>vs</a:t>
            </a:r>
            <a:r>
              <a:rPr lang="en-US" dirty="0"/>
              <a:t> horizontal integration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6532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ern\Uni\konferenz\gmld2012\group work\IMAG24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82" y="1412776"/>
            <a:ext cx="8208912" cy="496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Characteristics of integration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Switching</a:t>
            </a:r>
            <a:r>
              <a:rPr lang="de-DE" dirty="0" smtClean="0"/>
              <a:t> </a:t>
            </a:r>
            <a:r>
              <a:rPr lang="de-DE" dirty="0" err="1" smtClean="0"/>
              <a:t>levels</a:t>
            </a:r>
            <a:endParaRPr lang="de-DE" dirty="0" smtClean="0"/>
          </a:p>
          <a:p>
            <a:r>
              <a:rPr lang="de-DE" dirty="0"/>
              <a:t>Model </a:t>
            </a:r>
            <a:r>
              <a:rPr lang="de-DE" dirty="0" err="1"/>
              <a:t>level</a:t>
            </a:r>
            <a:r>
              <a:rPr lang="de-DE" dirty="0"/>
              <a:t> must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clear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352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Multiple metamodel </a:t>
            </a:r>
            <a:r>
              <a:rPr lang="de-DE" dirty="0" err="1" smtClean="0"/>
              <a:t>instantiation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 descr="C:\Users\kern\Uni\konferenz\gmld2012\group work\IMAG24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93721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892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Techniques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integrate</a:t>
            </a:r>
            <a:r>
              <a:rPr lang="de-DE" dirty="0" smtClean="0"/>
              <a:t> </a:t>
            </a:r>
            <a:r>
              <a:rPr lang="de-DE" dirty="0" err="1" smtClean="0"/>
              <a:t>metamodels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Integration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metamodels</a:t>
            </a:r>
            <a:r>
              <a:rPr lang="de-DE" dirty="0" smtClean="0"/>
              <a:t>: </a:t>
            </a:r>
            <a:r>
              <a:rPr lang="de-DE" dirty="0" err="1" smtClean="0"/>
              <a:t>duplicate</a:t>
            </a:r>
            <a:r>
              <a:rPr lang="de-DE" dirty="0" smtClean="0"/>
              <a:t> </a:t>
            </a:r>
            <a:r>
              <a:rPr lang="de-DE" dirty="0" err="1" smtClean="0"/>
              <a:t>elements</a:t>
            </a:r>
            <a:endParaRPr lang="de-DE" dirty="0" smtClean="0"/>
          </a:p>
          <a:p>
            <a:pPr lvl="1"/>
            <a:r>
              <a:rPr lang="de-DE" dirty="0" err="1" smtClean="0"/>
              <a:t>Role</a:t>
            </a:r>
            <a:r>
              <a:rPr lang="de-DE" dirty="0" smtClean="0"/>
              <a:t>-base </a:t>
            </a:r>
            <a:r>
              <a:rPr lang="de-DE" dirty="0" err="1" smtClean="0"/>
              <a:t>modeling</a:t>
            </a:r>
            <a:endParaRPr lang="de-DE" dirty="0" smtClean="0"/>
          </a:p>
          <a:p>
            <a:pPr lvl="1"/>
            <a:r>
              <a:rPr lang="de-DE" dirty="0" smtClean="0"/>
              <a:t>Stereotypes</a:t>
            </a:r>
          </a:p>
          <a:p>
            <a:pPr lvl="1"/>
            <a:r>
              <a:rPr lang="de-DE" dirty="0" err="1" smtClean="0"/>
              <a:t>Building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views</a:t>
            </a:r>
            <a:endParaRPr lang="de-DE" dirty="0" smtClean="0"/>
          </a:p>
          <a:p>
            <a:r>
              <a:rPr lang="en-US" dirty="0"/>
              <a:t>Realization of model mapping</a:t>
            </a:r>
          </a:p>
          <a:p>
            <a:pPr lvl="1"/>
            <a:r>
              <a:rPr lang="en-US" dirty="0"/>
              <a:t>Same name</a:t>
            </a:r>
          </a:p>
          <a:p>
            <a:pPr lvl="1"/>
            <a:r>
              <a:rPr lang="en-US" dirty="0"/>
              <a:t>Copy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894118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Integration depends on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objectives of the integration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structure  of the integration objects</a:t>
            </a:r>
          </a:p>
          <a:p>
            <a:pPr lvl="2"/>
            <a:r>
              <a:rPr lang="en-US" dirty="0" smtClean="0"/>
              <a:t>models</a:t>
            </a:r>
          </a:p>
          <a:p>
            <a:pPr lvl="2"/>
            <a:r>
              <a:rPr lang="en-US" dirty="0" smtClean="0"/>
              <a:t>abstraction level of the models</a:t>
            </a:r>
          </a:p>
          <a:p>
            <a:pPr lvl="2"/>
            <a:r>
              <a:rPr lang="en-US" dirty="0" smtClean="0"/>
              <a:t>model level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581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Office PowerPoint</Application>
  <PresentationFormat>Bildschirmpräsentation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Larissa</vt:lpstr>
      <vt:lpstr>Integration Group</vt:lpstr>
      <vt:lpstr>Members</vt:lpstr>
      <vt:lpstr>Integration via mapping model</vt:lpstr>
      <vt:lpstr>Characteristics of integration</vt:lpstr>
      <vt:lpstr>Multiple metamodel instantiation</vt:lpstr>
      <vt:lpstr>Techniques to integrate metamodels</vt:lpstr>
      <vt:lpstr>Conclusion</vt:lpstr>
    </vt:vector>
  </TitlesOfParts>
  <Company>Universität Leipzig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kern</dc:creator>
  <cp:lastModifiedBy>kern</cp:lastModifiedBy>
  <cp:revision>23</cp:revision>
  <dcterms:created xsi:type="dcterms:W3CDTF">2012-07-03T11:53:43Z</dcterms:created>
  <dcterms:modified xsi:type="dcterms:W3CDTF">2012-07-03T14:15:20Z</dcterms:modified>
</cp:coreProperties>
</file>