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04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913B9-354B-4A4C-AB59-58922DDCA29D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FBD0C-61D7-6D46-B7B6-EE507C92C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2FBD0C-61D7-6D46-B7B6-EE507C92CD4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A7161-FDCD-6F44-AD89-AD52D1F60475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73215-0FD1-C24A-BD06-94547914E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dirty="0" smtClean="0"/>
              <a:t>Transformation and Testing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362200"/>
            <a:ext cx="6400800" cy="40386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smtClean="0"/>
              <a:t>Members: </a:t>
            </a:r>
          </a:p>
          <a:p>
            <a:pPr algn="l"/>
            <a:r>
              <a:rPr lang="en-US" dirty="0" smtClean="0"/>
              <a:t>Petra </a:t>
            </a:r>
            <a:r>
              <a:rPr lang="en-US" dirty="0" err="1" smtClean="0"/>
              <a:t>Brosch</a:t>
            </a:r>
            <a:endParaRPr lang="en-US" dirty="0" smtClean="0"/>
          </a:p>
          <a:p>
            <a:pPr algn="l"/>
            <a:r>
              <a:rPr lang="en-US" dirty="0" smtClean="0"/>
              <a:t>Jeff Gray</a:t>
            </a:r>
          </a:p>
          <a:p>
            <a:pPr algn="l"/>
            <a:r>
              <a:rPr lang="en-US" dirty="0" smtClean="0"/>
              <a:t>Maribel Hudson</a:t>
            </a:r>
          </a:p>
          <a:p>
            <a:pPr algn="l"/>
            <a:r>
              <a:rPr lang="en-US" dirty="0" smtClean="0"/>
              <a:t>Philip Langer</a:t>
            </a:r>
          </a:p>
          <a:p>
            <a:pPr algn="l"/>
            <a:r>
              <a:rPr lang="en-US" dirty="0" err="1" smtClean="0"/>
              <a:t>Qichao</a:t>
            </a:r>
            <a:r>
              <a:rPr lang="en-US" dirty="0" smtClean="0"/>
              <a:t> Liu</a:t>
            </a:r>
          </a:p>
          <a:p>
            <a:pPr algn="l"/>
            <a:r>
              <a:rPr lang="en-US" dirty="0" err="1" smtClean="0"/>
              <a:t>Matteo</a:t>
            </a:r>
            <a:r>
              <a:rPr lang="en-US" dirty="0" smtClean="0"/>
              <a:t> </a:t>
            </a:r>
            <a:r>
              <a:rPr lang="en-US" dirty="0" err="1" smtClean="0"/>
              <a:t>Risoldi</a:t>
            </a:r>
            <a:endParaRPr lang="en-US" dirty="0" smtClean="0"/>
          </a:p>
          <a:p>
            <a:pPr algn="l"/>
            <a:r>
              <a:rPr lang="en-US" dirty="0" smtClean="0"/>
              <a:t>Johannes </a:t>
            </a:r>
            <a:r>
              <a:rPr lang="en-US" dirty="0" err="1" smtClean="0"/>
              <a:t>Schoenboeck</a:t>
            </a:r>
            <a:endParaRPr lang="en-US" dirty="0" smtClean="0"/>
          </a:p>
          <a:p>
            <a:pPr algn="l"/>
            <a:r>
              <a:rPr lang="en-US" dirty="0" smtClean="0"/>
              <a:t>Yu Sun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is a Semantics Problem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There are three layers which make this difficult</a:t>
            </a:r>
          </a:p>
          <a:p>
            <a:pPr lvl="1"/>
            <a:r>
              <a:rPr lang="en-US" dirty="0" smtClean="0"/>
              <a:t>Semantic definition in general</a:t>
            </a:r>
          </a:p>
          <a:p>
            <a:pPr lvl="1"/>
            <a:r>
              <a:rPr lang="en-US" dirty="0" smtClean="0"/>
              <a:t> Mapping of Semantics across domains</a:t>
            </a:r>
          </a:p>
          <a:p>
            <a:pPr lvl="1"/>
            <a:r>
              <a:rPr lang="en-US" dirty="0" smtClean="0"/>
              <a:t>Transformation language lack of focus on semantics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issues group members had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Semantics being lost or altered significantly across multiple transformations. </a:t>
            </a:r>
          </a:p>
          <a:p>
            <a:r>
              <a:rPr lang="en-US" dirty="0" smtClean="0"/>
              <a:t>For model </a:t>
            </a:r>
            <a:r>
              <a:rPr lang="en-US" dirty="0" err="1" smtClean="0"/>
              <a:t>refactoring</a:t>
            </a:r>
            <a:r>
              <a:rPr lang="en-US" dirty="0" smtClean="0"/>
              <a:t> it is difficult to making sure the semantics are preserved. </a:t>
            </a:r>
          </a:p>
          <a:p>
            <a:r>
              <a:rPr lang="en-US" dirty="0" smtClean="0"/>
              <a:t>Semantic changes make it challenging to figure out complexity across different meta-models</a:t>
            </a:r>
          </a:p>
          <a:p>
            <a:r>
              <a:rPr lang="en-US" dirty="0" smtClean="0"/>
              <a:t>For conflict resolution there is no clear way to insure the selected resolution conforms to the desired semantics</a:t>
            </a:r>
          </a:p>
          <a:p>
            <a:r>
              <a:rPr lang="en-US" dirty="0" smtClean="0"/>
              <a:t>Because syntax has clear definition transformation focus on syntax matching and there is no clear way to match semantics.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Discussed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Commonly agreed on Semantics</a:t>
            </a:r>
          </a:p>
          <a:p>
            <a:r>
              <a:rPr lang="en-US" dirty="0" smtClean="0"/>
              <a:t>Unit testing </a:t>
            </a:r>
          </a:p>
          <a:p>
            <a:r>
              <a:rPr lang="en-US" dirty="0" smtClean="0"/>
              <a:t>Shift semantics to the user </a:t>
            </a:r>
          </a:p>
          <a:p>
            <a:r>
              <a:rPr lang="en-US" dirty="0" smtClean="0"/>
              <a:t>Model Mining  </a:t>
            </a:r>
          </a:p>
          <a:p>
            <a:r>
              <a:rPr lang="en-US" dirty="0" smtClean="0"/>
              <a:t>Restricting Semantic Domain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154</Words>
  <Application>Microsoft Macintosh PowerPoint</Application>
  <PresentationFormat>On-screen Show (4:3)</PresentationFormat>
  <Paragraphs>29</Paragraphs>
  <Slides>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Transformation and Testing Group</vt:lpstr>
      <vt:lpstr>There is a Semantics Problem </vt:lpstr>
      <vt:lpstr>Example issues group members had </vt:lpstr>
      <vt:lpstr>Discussed Solutions</vt:lpstr>
    </vt:vector>
  </TitlesOfParts>
  <Company>The University of Arizona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Transformation and Testing Group</dc:title>
  <dc:creator>Maribel Hudson</dc:creator>
  <cp:lastModifiedBy>Maribel Hudson</cp:lastModifiedBy>
  <cp:revision>5</cp:revision>
  <dcterms:created xsi:type="dcterms:W3CDTF">2010-10-18T23:03:38Z</dcterms:created>
  <dcterms:modified xsi:type="dcterms:W3CDTF">2010-10-18T23:17:20Z</dcterms:modified>
</cp:coreProperties>
</file>