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257" r:id="rId3"/>
    <p:sldId id="259" r:id="rId4"/>
    <p:sldId id="260" r:id="rId5"/>
    <p:sldId id="262" r:id="rId6"/>
    <p:sldId id="261" r:id="rId7"/>
    <p:sldId id="263" r:id="rId8"/>
    <p:sldId id="268" r:id="rId9"/>
    <p:sldId id="273" r:id="rId10"/>
    <p:sldId id="265" r:id="rId11"/>
    <p:sldId id="269" r:id="rId12"/>
    <p:sldId id="264" r:id="rId13"/>
    <p:sldId id="270" r:id="rId14"/>
    <p:sldId id="266" r:id="rId15"/>
    <p:sldId id="272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 autoAdjust="0"/>
    <p:restoredTop sz="89186" autoAdjust="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A9918B-4F4C-4295-A43E-5617C879E2E9}" type="doc">
      <dgm:prSet loTypeId="urn:microsoft.com/office/officeart/2005/8/layout/chevron1" loCatId="process" qsTypeId="urn:microsoft.com/office/officeart/2005/8/quickstyle/simple1" qsCatId="simple" csTypeId="urn:microsoft.com/office/officeart/2005/8/colors/accent2_5" csCatId="accent2" phldr="1"/>
      <dgm:spPr/>
    </dgm:pt>
    <dgm:pt modelId="{C25458D7-6A23-4D6F-9B5D-4C56E6CD540A}">
      <dgm:prSet phldrT="[Text]"/>
      <dgm:spPr>
        <a:solidFill>
          <a:schemeClr val="accent2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FA4DBAA5-08C4-4196-BDCB-865C59B90675}" type="parTrans" cxnId="{52DCEBFA-D1A7-486B-B01F-C0541605C85E}">
      <dgm:prSet/>
      <dgm:spPr/>
      <dgm:t>
        <a:bodyPr/>
        <a:lstStyle/>
        <a:p>
          <a:endParaRPr lang="en-US"/>
        </a:p>
      </dgm:t>
    </dgm:pt>
    <dgm:pt modelId="{1E085EB3-60B9-4BF7-9A7E-2C0210DB6E14}" type="sibTrans" cxnId="{52DCEBFA-D1A7-486B-B01F-C0541605C85E}">
      <dgm:prSet/>
      <dgm:spPr/>
      <dgm:t>
        <a:bodyPr/>
        <a:lstStyle/>
        <a:p>
          <a:endParaRPr lang="en-US"/>
        </a:p>
      </dgm:t>
    </dgm:pt>
    <dgm:pt modelId="{59D06732-8EA8-4523-A57A-18338FF4C54C}">
      <dgm:prSet phldrT="[Text]"/>
      <dgm:spPr>
        <a:solidFill>
          <a:schemeClr val="accent2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smtClean="0"/>
            <a:t>Related Work</a:t>
          </a:r>
          <a:endParaRPr lang="en-US" dirty="0"/>
        </a:p>
      </dgm:t>
    </dgm:pt>
    <dgm:pt modelId="{54BB3D31-E4FA-4B4C-A85E-E142ADB3D581}" type="parTrans" cxnId="{6F9A14D8-8716-4ECE-B25A-B12ED5036AB0}">
      <dgm:prSet/>
      <dgm:spPr/>
      <dgm:t>
        <a:bodyPr/>
        <a:lstStyle/>
        <a:p>
          <a:endParaRPr lang="en-US"/>
        </a:p>
      </dgm:t>
    </dgm:pt>
    <dgm:pt modelId="{12C7DA36-D7A4-41AC-BAB3-572E5FDF2EF5}" type="sibTrans" cxnId="{6F9A14D8-8716-4ECE-B25A-B12ED5036AB0}">
      <dgm:prSet/>
      <dgm:spPr/>
      <dgm:t>
        <a:bodyPr/>
        <a:lstStyle/>
        <a:p>
          <a:endParaRPr lang="en-US"/>
        </a:p>
      </dgm:t>
    </dgm:pt>
    <dgm:pt modelId="{50A5EBBD-9F19-4C35-8BAC-4092129D8A1D}">
      <dgm:prSet phldrT="[Text]"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4F51F946-CBE1-499C-887B-215D2D5C2001}" type="parTrans" cxnId="{E22A3E48-42F3-4C5D-B7EA-BAA692AF6312}">
      <dgm:prSet/>
      <dgm:spPr/>
      <dgm:t>
        <a:bodyPr/>
        <a:lstStyle/>
        <a:p>
          <a:endParaRPr lang="en-US"/>
        </a:p>
      </dgm:t>
    </dgm:pt>
    <dgm:pt modelId="{067D4861-0D11-402B-ACB7-BFD1F5E2F079}" type="sibTrans" cxnId="{E22A3E48-42F3-4C5D-B7EA-BAA692AF6312}">
      <dgm:prSet/>
      <dgm:spPr/>
      <dgm:t>
        <a:bodyPr/>
        <a:lstStyle/>
        <a:p>
          <a:endParaRPr lang="en-US"/>
        </a:p>
      </dgm:t>
    </dgm:pt>
    <dgm:pt modelId="{2A6BBC87-1AEB-447D-944C-7D8B158DCC85}">
      <dgm:prSet/>
      <dgm:spPr>
        <a:solidFill>
          <a:schemeClr val="accent2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 smtClean="0"/>
            <a:t>Proposed Research</a:t>
          </a:r>
          <a:endParaRPr lang="en-US" dirty="0"/>
        </a:p>
      </dgm:t>
    </dgm:pt>
    <dgm:pt modelId="{A7B6FBE7-725B-44A2-9192-74FF065C102A}" type="parTrans" cxnId="{BA612C60-23F6-4B65-89D4-431D00D1E504}">
      <dgm:prSet/>
      <dgm:spPr/>
      <dgm:t>
        <a:bodyPr/>
        <a:lstStyle/>
        <a:p>
          <a:endParaRPr lang="en-US"/>
        </a:p>
      </dgm:t>
    </dgm:pt>
    <dgm:pt modelId="{F5842676-9034-4B5A-91B6-F7B018ED588D}" type="sibTrans" cxnId="{BA612C60-23F6-4B65-89D4-431D00D1E504}">
      <dgm:prSet/>
      <dgm:spPr/>
      <dgm:t>
        <a:bodyPr/>
        <a:lstStyle/>
        <a:p>
          <a:endParaRPr lang="en-US"/>
        </a:p>
      </dgm:t>
    </dgm:pt>
    <dgm:pt modelId="{396256AB-C839-4BDF-83D3-625AFA9F7675}">
      <dgm:prSet/>
      <dgm:spPr>
        <a:solidFill>
          <a:schemeClr val="accent2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 smtClean="0"/>
            <a:t>Evaluation</a:t>
          </a:r>
          <a:endParaRPr lang="en-US" dirty="0"/>
        </a:p>
      </dgm:t>
    </dgm:pt>
    <dgm:pt modelId="{373BD3D1-CBEF-4B24-94EA-B991204E9E4B}" type="parTrans" cxnId="{4826E782-8BEC-4DED-BB81-A40E5803C463}">
      <dgm:prSet/>
      <dgm:spPr/>
      <dgm:t>
        <a:bodyPr/>
        <a:lstStyle/>
        <a:p>
          <a:endParaRPr lang="en-US"/>
        </a:p>
      </dgm:t>
    </dgm:pt>
    <dgm:pt modelId="{3B677936-43BC-441F-A3C2-5D348934D53F}" type="sibTrans" cxnId="{4826E782-8BEC-4DED-BB81-A40E5803C463}">
      <dgm:prSet/>
      <dgm:spPr/>
      <dgm:t>
        <a:bodyPr/>
        <a:lstStyle/>
        <a:p>
          <a:endParaRPr lang="en-US"/>
        </a:p>
      </dgm:t>
    </dgm:pt>
    <dgm:pt modelId="{09D80ADE-8D4B-437F-B317-D62EAB48FE83}" type="pres">
      <dgm:prSet presAssocID="{08A9918B-4F4C-4295-A43E-5617C879E2E9}" presName="Name0" presStyleCnt="0">
        <dgm:presLayoutVars>
          <dgm:dir/>
          <dgm:animLvl val="lvl"/>
          <dgm:resizeHandles val="exact"/>
        </dgm:presLayoutVars>
      </dgm:prSet>
      <dgm:spPr/>
    </dgm:pt>
    <dgm:pt modelId="{B805FC77-4AB0-40B4-84F0-7206177DD295}" type="pres">
      <dgm:prSet presAssocID="{C25458D7-6A23-4D6F-9B5D-4C56E6CD540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05616-0436-43C0-B106-20A515316CB5}" type="pres">
      <dgm:prSet presAssocID="{1E085EB3-60B9-4BF7-9A7E-2C0210DB6E14}" presName="parTxOnlySpace" presStyleCnt="0"/>
      <dgm:spPr/>
    </dgm:pt>
    <dgm:pt modelId="{34B7A383-B61B-4F99-B6D0-81A506E87B62}" type="pres">
      <dgm:prSet presAssocID="{59D06732-8EA8-4523-A57A-18338FF4C54C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A2B4F-8531-45A2-BE4A-7E63CA9F7023}" type="pres">
      <dgm:prSet presAssocID="{12C7DA36-D7A4-41AC-BAB3-572E5FDF2EF5}" presName="parTxOnlySpace" presStyleCnt="0"/>
      <dgm:spPr/>
    </dgm:pt>
    <dgm:pt modelId="{EEF1F1B0-A524-41F0-8A08-4EC993B7C0BF}" type="pres">
      <dgm:prSet presAssocID="{2A6BBC87-1AEB-447D-944C-7D8B158DCC8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4AC18-BE05-4ADB-8CE0-D5060CDCB12F}" type="pres">
      <dgm:prSet presAssocID="{F5842676-9034-4B5A-91B6-F7B018ED588D}" presName="parTxOnlySpace" presStyleCnt="0"/>
      <dgm:spPr/>
    </dgm:pt>
    <dgm:pt modelId="{AC48DC62-0858-4F60-A10A-C726512FDFB6}" type="pres">
      <dgm:prSet presAssocID="{396256AB-C839-4BDF-83D3-625AFA9F767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0EE48-74AD-4F33-9BEC-CCEC90FFC05D}" type="pres">
      <dgm:prSet presAssocID="{3B677936-43BC-441F-A3C2-5D348934D53F}" presName="parTxOnlySpace" presStyleCnt="0"/>
      <dgm:spPr/>
    </dgm:pt>
    <dgm:pt modelId="{2B867A39-C367-4880-8675-C2EF26931E84}" type="pres">
      <dgm:prSet presAssocID="{50A5EBBD-9F19-4C35-8BAC-4092129D8A1D}" presName="parTxOnly" presStyleLbl="node1" presStyleIdx="4" presStyleCnt="5" custLinFactNeighborX="445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CF5C94-FFC5-4AE4-9D2B-2106AF3FC61B}" type="presOf" srcId="{2A6BBC87-1AEB-447D-944C-7D8B158DCC85}" destId="{EEF1F1B0-A524-41F0-8A08-4EC993B7C0BF}" srcOrd="0" destOrd="0" presId="urn:microsoft.com/office/officeart/2005/8/layout/chevron1"/>
    <dgm:cxn modelId="{4826E782-8BEC-4DED-BB81-A40E5803C463}" srcId="{08A9918B-4F4C-4295-A43E-5617C879E2E9}" destId="{396256AB-C839-4BDF-83D3-625AFA9F7675}" srcOrd="3" destOrd="0" parTransId="{373BD3D1-CBEF-4B24-94EA-B991204E9E4B}" sibTransId="{3B677936-43BC-441F-A3C2-5D348934D53F}"/>
    <dgm:cxn modelId="{6B117E0B-4DE2-4773-BB39-2B90DC4E5258}" type="presOf" srcId="{50A5EBBD-9F19-4C35-8BAC-4092129D8A1D}" destId="{2B867A39-C367-4880-8675-C2EF26931E84}" srcOrd="0" destOrd="0" presId="urn:microsoft.com/office/officeart/2005/8/layout/chevron1"/>
    <dgm:cxn modelId="{BA612C60-23F6-4B65-89D4-431D00D1E504}" srcId="{08A9918B-4F4C-4295-A43E-5617C879E2E9}" destId="{2A6BBC87-1AEB-447D-944C-7D8B158DCC85}" srcOrd="2" destOrd="0" parTransId="{A7B6FBE7-725B-44A2-9192-74FF065C102A}" sibTransId="{F5842676-9034-4B5A-91B6-F7B018ED588D}"/>
    <dgm:cxn modelId="{3AB6C227-2D9D-4A6E-9D33-ABE961CD9683}" type="presOf" srcId="{08A9918B-4F4C-4295-A43E-5617C879E2E9}" destId="{09D80ADE-8D4B-437F-B317-D62EAB48FE83}" srcOrd="0" destOrd="0" presId="urn:microsoft.com/office/officeart/2005/8/layout/chevron1"/>
    <dgm:cxn modelId="{7BD6485B-F99B-4456-8DC5-B7889D35D93F}" type="presOf" srcId="{59D06732-8EA8-4523-A57A-18338FF4C54C}" destId="{34B7A383-B61B-4F99-B6D0-81A506E87B62}" srcOrd="0" destOrd="0" presId="urn:microsoft.com/office/officeart/2005/8/layout/chevron1"/>
    <dgm:cxn modelId="{B0B804D8-1747-404B-B744-DD12C43F27D5}" type="presOf" srcId="{C25458D7-6A23-4D6F-9B5D-4C56E6CD540A}" destId="{B805FC77-4AB0-40B4-84F0-7206177DD295}" srcOrd="0" destOrd="0" presId="urn:microsoft.com/office/officeart/2005/8/layout/chevron1"/>
    <dgm:cxn modelId="{6F9A14D8-8716-4ECE-B25A-B12ED5036AB0}" srcId="{08A9918B-4F4C-4295-A43E-5617C879E2E9}" destId="{59D06732-8EA8-4523-A57A-18338FF4C54C}" srcOrd="1" destOrd="0" parTransId="{54BB3D31-E4FA-4B4C-A85E-E142ADB3D581}" sibTransId="{12C7DA36-D7A4-41AC-BAB3-572E5FDF2EF5}"/>
    <dgm:cxn modelId="{1FD1B897-7ACF-49C7-A150-512F194ABD3F}" type="presOf" srcId="{396256AB-C839-4BDF-83D3-625AFA9F7675}" destId="{AC48DC62-0858-4F60-A10A-C726512FDFB6}" srcOrd="0" destOrd="0" presId="urn:microsoft.com/office/officeart/2005/8/layout/chevron1"/>
    <dgm:cxn modelId="{52DCEBFA-D1A7-486B-B01F-C0541605C85E}" srcId="{08A9918B-4F4C-4295-A43E-5617C879E2E9}" destId="{C25458D7-6A23-4D6F-9B5D-4C56E6CD540A}" srcOrd="0" destOrd="0" parTransId="{FA4DBAA5-08C4-4196-BDCB-865C59B90675}" sibTransId="{1E085EB3-60B9-4BF7-9A7E-2C0210DB6E14}"/>
    <dgm:cxn modelId="{E22A3E48-42F3-4C5D-B7EA-BAA692AF6312}" srcId="{08A9918B-4F4C-4295-A43E-5617C879E2E9}" destId="{50A5EBBD-9F19-4C35-8BAC-4092129D8A1D}" srcOrd="4" destOrd="0" parTransId="{4F51F946-CBE1-499C-887B-215D2D5C2001}" sibTransId="{067D4861-0D11-402B-ACB7-BFD1F5E2F079}"/>
    <dgm:cxn modelId="{BF3D839B-59C3-4173-9778-5476BC45243A}" type="presParOf" srcId="{09D80ADE-8D4B-437F-B317-D62EAB48FE83}" destId="{B805FC77-4AB0-40B4-84F0-7206177DD295}" srcOrd="0" destOrd="0" presId="urn:microsoft.com/office/officeart/2005/8/layout/chevron1"/>
    <dgm:cxn modelId="{AEFF1215-049E-4B56-ACD4-31B91334B561}" type="presParOf" srcId="{09D80ADE-8D4B-437F-B317-D62EAB48FE83}" destId="{CBD05616-0436-43C0-B106-20A515316CB5}" srcOrd="1" destOrd="0" presId="urn:microsoft.com/office/officeart/2005/8/layout/chevron1"/>
    <dgm:cxn modelId="{08BB986D-9DDE-4988-8FAD-7567C941CBDA}" type="presParOf" srcId="{09D80ADE-8D4B-437F-B317-D62EAB48FE83}" destId="{34B7A383-B61B-4F99-B6D0-81A506E87B62}" srcOrd="2" destOrd="0" presId="urn:microsoft.com/office/officeart/2005/8/layout/chevron1"/>
    <dgm:cxn modelId="{50585022-EA51-4C64-8F13-049F35851E8C}" type="presParOf" srcId="{09D80ADE-8D4B-437F-B317-D62EAB48FE83}" destId="{2B1A2B4F-8531-45A2-BE4A-7E63CA9F7023}" srcOrd="3" destOrd="0" presId="urn:microsoft.com/office/officeart/2005/8/layout/chevron1"/>
    <dgm:cxn modelId="{A5081E17-D5E9-43FD-A37E-EE6C43400686}" type="presParOf" srcId="{09D80ADE-8D4B-437F-B317-D62EAB48FE83}" destId="{EEF1F1B0-A524-41F0-8A08-4EC993B7C0BF}" srcOrd="4" destOrd="0" presId="urn:microsoft.com/office/officeart/2005/8/layout/chevron1"/>
    <dgm:cxn modelId="{0D5F0128-80F3-4AA8-B0BC-E1EC6905AB9A}" type="presParOf" srcId="{09D80ADE-8D4B-437F-B317-D62EAB48FE83}" destId="{E994AC18-BE05-4ADB-8CE0-D5060CDCB12F}" srcOrd="5" destOrd="0" presId="urn:microsoft.com/office/officeart/2005/8/layout/chevron1"/>
    <dgm:cxn modelId="{E72C79D5-6D2A-4B36-8FFA-54DC8A89FA39}" type="presParOf" srcId="{09D80ADE-8D4B-437F-B317-D62EAB48FE83}" destId="{AC48DC62-0858-4F60-A10A-C726512FDFB6}" srcOrd="6" destOrd="0" presId="urn:microsoft.com/office/officeart/2005/8/layout/chevron1"/>
    <dgm:cxn modelId="{D2CF8B5E-1EDF-4732-9AEE-C5AA41AA511E}" type="presParOf" srcId="{09D80ADE-8D4B-437F-B317-D62EAB48FE83}" destId="{D190EE48-74AD-4F33-9BEC-CCEC90FFC05D}" srcOrd="7" destOrd="0" presId="urn:microsoft.com/office/officeart/2005/8/layout/chevron1"/>
    <dgm:cxn modelId="{93AFEBA2-EAF6-41C2-9220-2012113B2768}" type="presParOf" srcId="{09D80ADE-8D4B-437F-B317-D62EAB48FE83}" destId="{2B867A39-C367-4880-8675-C2EF26931E8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A9918B-4F4C-4295-A43E-5617C879E2E9}" type="doc">
      <dgm:prSet loTypeId="urn:microsoft.com/office/officeart/2005/8/layout/chevron1" loCatId="process" qsTypeId="urn:microsoft.com/office/officeart/2005/8/quickstyle/simple1" qsCatId="simple" csTypeId="urn:microsoft.com/office/officeart/2005/8/colors/accent2_5" csCatId="accent2" phldr="1"/>
      <dgm:spPr/>
    </dgm:pt>
    <dgm:pt modelId="{C25458D7-6A23-4D6F-9B5D-4C56E6CD540A}">
      <dgm:prSet phldrT="[Text]"/>
      <dgm:spPr>
        <a:solidFill>
          <a:schemeClr val="accent2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FA4DBAA5-08C4-4196-BDCB-865C59B90675}" type="parTrans" cxnId="{52DCEBFA-D1A7-486B-B01F-C0541605C85E}">
      <dgm:prSet/>
      <dgm:spPr/>
      <dgm:t>
        <a:bodyPr/>
        <a:lstStyle/>
        <a:p>
          <a:endParaRPr lang="en-US"/>
        </a:p>
      </dgm:t>
    </dgm:pt>
    <dgm:pt modelId="{1E085EB3-60B9-4BF7-9A7E-2C0210DB6E14}" type="sibTrans" cxnId="{52DCEBFA-D1A7-486B-B01F-C0541605C85E}">
      <dgm:prSet/>
      <dgm:spPr/>
      <dgm:t>
        <a:bodyPr/>
        <a:lstStyle/>
        <a:p>
          <a:endParaRPr lang="en-US"/>
        </a:p>
      </dgm:t>
    </dgm:pt>
    <dgm:pt modelId="{59D06732-8EA8-4523-A57A-18338FF4C54C}">
      <dgm:prSet phldrT="[Text]"/>
      <dgm:spPr>
        <a:solidFill>
          <a:schemeClr val="accent2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 smtClean="0"/>
            <a:t>Related Work</a:t>
          </a:r>
          <a:endParaRPr lang="en-US" dirty="0"/>
        </a:p>
      </dgm:t>
    </dgm:pt>
    <dgm:pt modelId="{54BB3D31-E4FA-4B4C-A85E-E142ADB3D581}" type="parTrans" cxnId="{6F9A14D8-8716-4ECE-B25A-B12ED5036AB0}">
      <dgm:prSet/>
      <dgm:spPr/>
      <dgm:t>
        <a:bodyPr/>
        <a:lstStyle/>
        <a:p>
          <a:endParaRPr lang="en-US"/>
        </a:p>
      </dgm:t>
    </dgm:pt>
    <dgm:pt modelId="{12C7DA36-D7A4-41AC-BAB3-572E5FDF2EF5}" type="sibTrans" cxnId="{6F9A14D8-8716-4ECE-B25A-B12ED5036AB0}">
      <dgm:prSet/>
      <dgm:spPr/>
      <dgm:t>
        <a:bodyPr/>
        <a:lstStyle/>
        <a:p>
          <a:endParaRPr lang="en-US"/>
        </a:p>
      </dgm:t>
    </dgm:pt>
    <dgm:pt modelId="{50A5EBBD-9F19-4C35-8BAC-4092129D8A1D}">
      <dgm:prSet phldrT="[Text]"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4F51F946-CBE1-499C-887B-215D2D5C2001}" type="parTrans" cxnId="{E22A3E48-42F3-4C5D-B7EA-BAA692AF6312}">
      <dgm:prSet/>
      <dgm:spPr/>
      <dgm:t>
        <a:bodyPr/>
        <a:lstStyle/>
        <a:p>
          <a:endParaRPr lang="en-US"/>
        </a:p>
      </dgm:t>
    </dgm:pt>
    <dgm:pt modelId="{067D4861-0D11-402B-ACB7-BFD1F5E2F079}" type="sibTrans" cxnId="{E22A3E48-42F3-4C5D-B7EA-BAA692AF6312}">
      <dgm:prSet/>
      <dgm:spPr/>
      <dgm:t>
        <a:bodyPr/>
        <a:lstStyle/>
        <a:p>
          <a:endParaRPr lang="en-US"/>
        </a:p>
      </dgm:t>
    </dgm:pt>
    <dgm:pt modelId="{2A6BBC87-1AEB-447D-944C-7D8B158DCC85}">
      <dgm:prSet/>
      <dgm:spPr>
        <a:solidFill>
          <a:schemeClr val="accent2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 smtClean="0"/>
            <a:t>Proposed Research</a:t>
          </a:r>
          <a:endParaRPr lang="en-US" dirty="0"/>
        </a:p>
      </dgm:t>
    </dgm:pt>
    <dgm:pt modelId="{A7B6FBE7-725B-44A2-9192-74FF065C102A}" type="parTrans" cxnId="{BA612C60-23F6-4B65-89D4-431D00D1E504}">
      <dgm:prSet/>
      <dgm:spPr/>
      <dgm:t>
        <a:bodyPr/>
        <a:lstStyle/>
        <a:p>
          <a:endParaRPr lang="en-US"/>
        </a:p>
      </dgm:t>
    </dgm:pt>
    <dgm:pt modelId="{F5842676-9034-4B5A-91B6-F7B018ED588D}" type="sibTrans" cxnId="{BA612C60-23F6-4B65-89D4-431D00D1E504}">
      <dgm:prSet/>
      <dgm:spPr/>
      <dgm:t>
        <a:bodyPr/>
        <a:lstStyle/>
        <a:p>
          <a:endParaRPr lang="en-US"/>
        </a:p>
      </dgm:t>
    </dgm:pt>
    <dgm:pt modelId="{396256AB-C839-4BDF-83D3-625AFA9F7675}">
      <dgm:prSet/>
      <dgm:spPr>
        <a:solidFill>
          <a:schemeClr val="accent2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smtClean="0"/>
            <a:t>Evaluation</a:t>
          </a:r>
          <a:endParaRPr lang="en-US" dirty="0"/>
        </a:p>
      </dgm:t>
    </dgm:pt>
    <dgm:pt modelId="{373BD3D1-CBEF-4B24-94EA-B991204E9E4B}" type="parTrans" cxnId="{4826E782-8BEC-4DED-BB81-A40E5803C463}">
      <dgm:prSet/>
      <dgm:spPr/>
      <dgm:t>
        <a:bodyPr/>
        <a:lstStyle/>
        <a:p>
          <a:endParaRPr lang="en-US"/>
        </a:p>
      </dgm:t>
    </dgm:pt>
    <dgm:pt modelId="{3B677936-43BC-441F-A3C2-5D348934D53F}" type="sibTrans" cxnId="{4826E782-8BEC-4DED-BB81-A40E5803C463}">
      <dgm:prSet/>
      <dgm:spPr/>
      <dgm:t>
        <a:bodyPr/>
        <a:lstStyle/>
        <a:p>
          <a:endParaRPr lang="en-US"/>
        </a:p>
      </dgm:t>
    </dgm:pt>
    <dgm:pt modelId="{09D80ADE-8D4B-437F-B317-D62EAB48FE83}" type="pres">
      <dgm:prSet presAssocID="{08A9918B-4F4C-4295-A43E-5617C879E2E9}" presName="Name0" presStyleCnt="0">
        <dgm:presLayoutVars>
          <dgm:dir/>
          <dgm:animLvl val="lvl"/>
          <dgm:resizeHandles val="exact"/>
        </dgm:presLayoutVars>
      </dgm:prSet>
      <dgm:spPr/>
    </dgm:pt>
    <dgm:pt modelId="{B805FC77-4AB0-40B4-84F0-7206177DD295}" type="pres">
      <dgm:prSet presAssocID="{C25458D7-6A23-4D6F-9B5D-4C56E6CD540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05616-0436-43C0-B106-20A515316CB5}" type="pres">
      <dgm:prSet presAssocID="{1E085EB3-60B9-4BF7-9A7E-2C0210DB6E14}" presName="parTxOnlySpace" presStyleCnt="0"/>
      <dgm:spPr/>
    </dgm:pt>
    <dgm:pt modelId="{34B7A383-B61B-4F99-B6D0-81A506E87B62}" type="pres">
      <dgm:prSet presAssocID="{59D06732-8EA8-4523-A57A-18338FF4C54C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A2B4F-8531-45A2-BE4A-7E63CA9F7023}" type="pres">
      <dgm:prSet presAssocID="{12C7DA36-D7A4-41AC-BAB3-572E5FDF2EF5}" presName="parTxOnlySpace" presStyleCnt="0"/>
      <dgm:spPr/>
    </dgm:pt>
    <dgm:pt modelId="{EEF1F1B0-A524-41F0-8A08-4EC993B7C0BF}" type="pres">
      <dgm:prSet presAssocID="{2A6BBC87-1AEB-447D-944C-7D8B158DCC8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4AC18-BE05-4ADB-8CE0-D5060CDCB12F}" type="pres">
      <dgm:prSet presAssocID="{F5842676-9034-4B5A-91B6-F7B018ED588D}" presName="parTxOnlySpace" presStyleCnt="0"/>
      <dgm:spPr/>
    </dgm:pt>
    <dgm:pt modelId="{AC48DC62-0858-4F60-A10A-C726512FDFB6}" type="pres">
      <dgm:prSet presAssocID="{396256AB-C839-4BDF-83D3-625AFA9F767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0EE48-74AD-4F33-9BEC-CCEC90FFC05D}" type="pres">
      <dgm:prSet presAssocID="{3B677936-43BC-441F-A3C2-5D348934D53F}" presName="parTxOnlySpace" presStyleCnt="0"/>
      <dgm:spPr/>
    </dgm:pt>
    <dgm:pt modelId="{2B867A39-C367-4880-8675-C2EF26931E84}" type="pres">
      <dgm:prSet presAssocID="{50A5EBBD-9F19-4C35-8BAC-4092129D8A1D}" presName="parTxOnly" presStyleLbl="node1" presStyleIdx="4" presStyleCnt="5" custLinFactNeighborX="445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4B2DA3-64F6-4095-8435-8A8E91F69A8A}" type="presOf" srcId="{C25458D7-6A23-4D6F-9B5D-4C56E6CD540A}" destId="{B805FC77-4AB0-40B4-84F0-7206177DD295}" srcOrd="0" destOrd="0" presId="urn:microsoft.com/office/officeart/2005/8/layout/chevron1"/>
    <dgm:cxn modelId="{DA4B9E1C-92F6-42D2-B4BE-530E5E812CE6}" type="presOf" srcId="{50A5EBBD-9F19-4C35-8BAC-4092129D8A1D}" destId="{2B867A39-C367-4880-8675-C2EF26931E84}" srcOrd="0" destOrd="0" presId="urn:microsoft.com/office/officeart/2005/8/layout/chevron1"/>
    <dgm:cxn modelId="{4826E782-8BEC-4DED-BB81-A40E5803C463}" srcId="{08A9918B-4F4C-4295-A43E-5617C879E2E9}" destId="{396256AB-C839-4BDF-83D3-625AFA9F7675}" srcOrd="3" destOrd="0" parTransId="{373BD3D1-CBEF-4B24-94EA-B991204E9E4B}" sibTransId="{3B677936-43BC-441F-A3C2-5D348934D53F}"/>
    <dgm:cxn modelId="{CD92762F-8FCB-4B11-A30C-3857C5881ADF}" type="presOf" srcId="{2A6BBC87-1AEB-447D-944C-7D8B158DCC85}" destId="{EEF1F1B0-A524-41F0-8A08-4EC993B7C0BF}" srcOrd="0" destOrd="0" presId="urn:microsoft.com/office/officeart/2005/8/layout/chevron1"/>
    <dgm:cxn modelId="{E3B3E1D7-6B35-4FE2-998B-B03A72788537}" type="presOf" srcId="{59D06732-8EA8-4523-A57A-18338FF4C54C}" destId="{34B7A383-B61B-4F99-B6D0-81A506E87B62}" srcOrd="0" destOrd="0" presId="urn:microsoft.com/office/officeart/2005/8/layout/chevron1"/>
    <dgm:cxn modelId="{BA612C60-23F6-4B65-89D4-431D00D1E504}" srcId="{08A9918B-4F4C-4295-A43E-5617C879E2E9}" destId="{2A6BBC87-1AEB-447D-944C-7D8B158DCC85}" srcOrd="2" destOrd="0" parTransId="{A7B6FBE7-725B-44A2-9192-74FF065C102A}" sibTransId="{F5842676-9034-4B5A-91B6-F7B018ED588D}"/>
    <dgm:cxn modelId="{50E8FC9B-79EA-4D48-B467-1ED6C9C97239}" type="presOf" srcId="{08A9918B-4F4C-4295-A43E-5617C879E2E9}" destId="{09D80ADE-8D4B-437F-B317-D62EAB48FE83}" srcOrd="0" destOrd="0" presId="urn:microsoft.com/office/officeart/2005/8/layout/chevron1"/>
    <dgm:cxn modelId="{6F9A14D8-8716-4ECE-B25A-B12ED5036AB0}" srcId="{08A9918B-4F4C-4295-A43E-5617C879E2E9}" destId="{59D06732-8EA8-4523-A57A-18338FF4C54C}" srcOrd="1" destOrd="0" parTransId="{54BB3D31-E4FA-4B4C-A85E-E142ADB3D581}" sibTransId="{12C7DA36-D7A4-41AC-BAB3-572E5FDF2EF5}"/>
    <dgm:cxn modelId="{8829B95D-F9FF-459E-B0ED-044E382703DA}" type="presOf" srcId="{396256AB-C839-4BDF-83D3-625AFA9F7675}" destId="{AC48DC62-0858-4F60-A10A-C726512FDFB6}" srcOrd="0" destOrd="0" presId="urn:microsoft.com/office/officeart/2005/8/layout/chevron1"/>
    <dgm:cxn modelId="{52DCEBFA-D1A7-486B-B01F-C0541605C85E}" srcId="{08A9918B-4F4C-4295-A43E-5617C879E2E9}" destId="{C25458D7-6A23-4D6F-9B5D-4C56E6CD540A}" srcOrd="0" destOrd="0" parTransId="{FA4DBAA5-08C4-4196-BDCB-865C59B90675}" sibTransId="{1E085EB3-60B9-4BF7-9A7E-2C0210DB6E14}"/>
    <dgm:cxn modelId="{E22A3E48-42F3-4C5D-B7EA-BAA692AF6312}" srcId="{08A9918B-4F4C-4295-A43E-5617C879E2E9}" destId="{50A5EBBD-9F19-4C35-8BAC-4092129D8A1D}" srcOrd="4" destOrd="0" parTransId="{4F51F946-CBE1-499C-887B-215D2D5C2001}" sibTransId="{067D4861-0D11-402B-ACB7-BFD1F5E2F079}"/>
    <dgm:cxn modelId="{E30AE8A2-5345-4C13-9034-5D331262C8F3}" type="presParOf" srcId="{09D80ADE-8D4B-437F-B317-D62EAB48FE83}" destId="{B805FC77-4AB0-40B4-84F0-7206177DD295}" srcOrd="0" destOrd="0" presId="urn:microsoft.com/office/officeart/2005/8/layout/chevron1"/>
    <dgm:cxn modelId="{BEBC0B3D-9186-4329-85E0-807423D15CC5}" type="presParOf" srcId="{09D80ADE-8D4B-437F-B317-D62EAB48FE83}" destId="{CBD05616-0436-43C0-B106-20A515316CB5}" srcOrd="1" destOrd="0" presId="urn:microsoft.com/office/officeart/2005/8/layout/chevron1"/>
    <dgm:cxn modelId="{6F2AE077-AD27-4719-BAEF-FF644A22AF47}" type="presParOf" srcId="{09D80ADE-8D4B-437F-B317-D62EAB48FE83}" destId="{34B7A383-B61B-4F99-B6D0-81A506E87B62}" srcOrd="2" destOrd="0" presId="urn:microsoft.com/office/officeart/2005/8/layout/chevron1"/>
    <dgm:cxn modelId="{7847E2F6-EE28-48AE-9F3F-82B83B2CF11C}" type="presParOf" srcId="{09D80ADE-8D4B-437F-B317-D62EAB48FE83}" destId="{2B1A2B4F-8531-45A2-BE4A-7E63CA9F7023}" srcOrd="3" destOrd="0" presId="urn:microsoft.com/office/officeart/2005/8/layout/chevron1"/>
    <dgm:cxn modelId="{14354C2C-02B3-41B8-A94A-2261645A4A78}" type="presParOf" srcId="{09D80ADE-8D4B-437F-B317-D62EAB48FE83}" destId="{EEF1F1B0-A524-41F0-8A08-4EC993B7C0BF}" srcOrd="4" destOrd="0" presId="urn:microsoft.com/office/officeart/2005/8/layout/chevron1"/>
    <dgm:cxn modelId="{0EA7FE96-1B2B-4383-8C56-F6E38B35B6AC}" type="presParOf" srcId="{09D80ADE-8D4B-437F-B317-D62EAB48FE83}" destId="{E994AC18-BE05-4ADB-8CE0-D5060CDCB12F}" srcOrd="5" destOrd="0" presId="urn:microsoft.com/office/officeart/2005/8/layout/chevron1"/>
    <dgm:cxn modelId="{D546AE2D-C61B-467A-962B-C00E6D61BF16}" type="presParOf" srcId="{09D80ADE-8D4B-437F-B317-D62EAB48FE83}" destId="{AC48DC62-0858-4F60-A10A-C726512FDFB6}" srcOrd="6" destOrd="0" presId="urn:microsoft.com/office/officeart/2005/8/layout/chevron1"/>
    <dgm:cxn modelId="{71D37D7A-76B0-4B89-B82A-9E8E7D1469A7}" type="presParOf" srcId="{09D80ADE-8D4B-437F-B317-D62EAB48FE83}" destId="{D190EE48-74AD-4F33-9BEC-CCEC90FFC05D}" srcOrd="7" destOrd="0" presId="urn:microsoft.com/office/officeart/2005/8/layout/chevron1"/>
    <dgm:cxn modelId="{561D1C40-5CF3-4EA1-99BD-C099683E2C56}" type="presParOf" srcId="{09D80ADE-8D4B-437F-B317-D62EAB48FE83}" destId="{2B867A39-C367-4880-8675-C2EF26931E8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A9918B-4F4C-4295-A43E-5617C879E2E9}" type="doc">
      <dgm:prSet loTypeId="urn:microsoft.com/office/officeart/2005/8/layout/chevron1" loCatId="process" qsTypeId="urn:microsoft.com/office/officeart/2005/8/quickstyle/simple1" qsCatId="simple" csTypeId="urn:microsoft.com/office/officeart/2005/8/colors/accent2_5" csCatId="accent2" phldr="1"/>
      <dgm:spPr/>
    </dgm:pt>
    <dgm:pt modelId="{C25458D7-6A23-4D6F-9B5D-4C56E6CD540A}">
      <dgm:prSet phldrT="[Text]"/>
      <dgm:spPr>
        <a:solidFill>
          <a:schemeClr val="accent2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FA4DBAA5-08C4-4196-BDCB-865C59B90675}" type="parTrans" cxnId="{52DCEBFA-D1A7-486B-B01F-C0541605C85E}">
      <dgm:prSet/>
      <dgm:spPr/>
      <dgm:t>
        <a:bodyPr/>
        <a:lstStyle/>
        <a:p>
          <a:endParaRPr lang="en-US"/>
        </a:p>
      </dgm:t>
    </dgm:pt>
    <dgm:pt modelId="{1E085EB3-60B9-4BF7-9A7E-2C0210DB6E14}" type="sibTrans" cxnId="{52DCEBFA-D1A7-486B-B01F-C0541605C85E}">
      <dgm:prSet/>
      <dgm:spPr/>
      <dgm:t>
        <a:bodyPr/>
        <a:lstStyle/>
        <a:p>
          <a:endParaRPr lang="en-US"/>
        </a:p>
      </dgm:t>
    </dgm:pt>
    <dgm:pt modelId="{59D06732-8EA8-4523-A57A-18338FF4C54C}">
      <dgm:prSet phldrT="[Text]"/>
      <dgm:spPr>
        <a:solidFill>
          <a:schemeClr val="accent2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 smtClean="0"/>
            <a:t>Related Work</a:t>
          </a:r>
          <a:endParaRPr lang="en-US" dirty="0"/>
        </a:p>
      </dgm:t>
    </dgm:pt>
    <dgm:pt modelId="{54BB3D31-E4FA-4B4C-A85E-E142ADB3D581}" type="parTrans" cxnId="{6F9A14D8-8716-4ECE-B25A-B12ED5036AB0}">
      <dgm:prSet/>
      <dgm:spPr/>
      <dgm:t>
        <a:bodyPr/>
        <a:lstStyle/>
        <a:p>
          <a:endParaRPr lang="en-US"/>
        </a:p>
      </dgm:t>
    </dgm:pt>
    <dgm:pt modelId="{12C7DA36-D7A4-41AC-BAB3-572E5FDF2EF5}" type="sibTrans" cxnId="{6F9A14D8-8716-4ECE-B25A-B12ED5036AB0}">
      <dgm:prSet/>
      <dgm:spPr/>
      <dgm:t>
        <a:bodyPr/>
        <a:lstStyle/>
        <a:p>
          <a:endParaRPr lang="en-US"/>
        </a:p>
      </dgm:t>
    </dgm:pt>
    <dgm:pt modelId="{50A5EBBD-9F19-4C35-8BAC-4092129D8A1D}">
      <dgm:prSet phldrT="[Text]"/>
      <dgm:spPr>
        <a:solidFill>
          <a:schemeClr val="accent2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4F51F946-CBE1-499C-887B-215D2D5C2001}" type="parTrans" cxnId="{E22A3E48-42F3-4C5D-B7EA-BAA692AF6312}">
      <dgm:prSet/>
      <dgm:spPr/>
      <dgm:t>
        <a:bodyPr/>
        <a:lstStyle/>
        <a:p>
          <a:endParaRPr lang="en-US"/>
        </a:p>
      </dgm:t>
    </dgm:pt>
    <dgm:pt modelId="{067D4861-0D11-402B-ACB7-BFD1F5E2F079}" type="sibTrans" cxnId="{E22A3E48-42F3-4C5D-B7EA-BAA692AF6312}">
      <dgm:prSet/>
      <dgm:spPr/>
      <dgm:t>
        <a:bodyPr/>
        <a:lstStyle/>
        <a:p>
          <a:endParaRPr lang="en-US"/>
        </a:p>
      </dgm:t>
    </dgm:pt>
    <dgm:pt modelId="{2A6BBC87-1AEB-447D-944C-7D8B158DCC85}">
      <dgm:prSet/>
      <dgm:spPr>
        <a:solidFill>
          <a:schemeClr val="accent2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 smtClean="0"/>
            <a:t>Proposed Research</a:t>
          </a:r>
          <a:endParaRPr lang="en-US" dirty="0"/>
        </a:p>
      </dgm:t>
    </dgm:pt>
    <dgm:pt modelId="{A7B6FBE7-725B-44A2-9192-74FF065C102A}" type="parTrans" cxnId="{BA612C60-23F6-4B65-89D4-431D00D1E504}">
      <dgm:prSet/>
      <dgm:spPr/>
      <dgm:t>
        <a:bodyPr/>
        <a:lstStyle/>
        <a:p>
          <a:endParaRPr lang="en-US"/>
        </a:p>
      </dgm:t>
    </dgm:pt>
    <dgm:pt modelId="{F5842676-9034-4B5A-91B6-F7B018ED588D}" type="sibTrans" cxnId="{BA612C60-23F6-4B65-89D4-431D00D1E504}">
      <dgm:prSet/>
      <dgm:spPr/>
      <dgm:t>
        <a:bodyPr/>
        <a:lstStyle/>
        <a:p>
          <a:endParaRPr lang="en-US"/>
        </a:p>
      </dgm:t>
    </dgm:pt>
    <dgm:pt modelId="{396256AB-C839-4BDF-83D3-625AFA9F7675}">
      <dgm:prSet/>
      <dgm:spPr>
        <a:solidFill>
          <a:schemeClr val="accent2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 smtClean="0"/>
            <a:t>Evaluation</a:t>
          </a:r>
          <a:endParaRPr lang="en-US" dirty="0"/>
        </a:p>
      </dgm:t>
    </dgm:pt>
    <dgm:pt modelId="{373BD3D1-CBEF-4B24-94EA-B991204E9E4B}" type="parTrans" cxnId="{4826E782-8BEC-4DED-BB81-A40E5803C463}">
      <dgm:prSet/>
      <dgm:spPr/>
      <dgm:t>
        <a:bodyPr/>
        <a:lstStyle/>
        <a:p>
          <a:endParaRPr lang="en-US"/>
        </a:p>
      </dgm:t>
    </dgm:pt>
    <dgm:pt modelId="{3B677936-43BC-441F-A3C2-5D348934D53F}" type="sibTrans" cxnId="{4826E782-8BEC-4DED-BB81-A40E5803C463}">
      <dgm:prSet/>
      <dgm:spPr/>
      <dgm:t>
        <a:bodyPr/>
        <a:lstStyle/>
        <a:p>
          <a:endParaRPr lang="en-US"/>
        </a:p>
      </dgm:t>
    </dgm:pt>
    <dgm:pt modelId="{09D80ADE-8D4B-437F-B317-D62EAB48FE83}" type="pres">
      <dgm:prSet presAssocID="{08A9918B-4F4C-4295-A43E-5617C879E2E9}" presName="Name0" presStyleCnt="0">
        <dgm:presLayoutVars>
          <dgm:dir/>
          <dgm:animLvl val="lvl"/>
          <dgm:resizeHandles val="exact"/>
        </dgm:presLayoutVars>
      </dgm:prSet>
      <dgm:spPr/>
    </dgm:pt>
    <dgm:pt modelId="{B805FC77-4AB0-40B4-84F0-7206177DD295}" type="pres">
      <dgm:prSet presAssocID="{C25458D7-6A23-4D6F-9B5D-4C56E6CD540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05616-0436-43C0-B106-20A515316CB5}" type="pres">
      <dgm:prSet presAssocID="{1E085EB3-60B9-4BF7-9A7E-2C0210DB6E14}" presName="parTxOnlySpace" presStyleCnt="0"/>
      <dgm:spPr/>
    </dgm:pt>
    <dgm:pt modelId="{34B7A383-B61B-4F99-B6D0-81A506E87B62}" type="pres">
      <dgm:prSet presAssocID="{59D06732-8EA8-4523-A57A-18338FF4C54C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A2B4F-8531-45A2-BE4A-7E63CA9F7023}" type="pres">
      <dgm:prSet presAssocID="{12C7DA36-D7A4-41AC-BAB3-572E5FDF2EF5}" presName="parTxOnlySpace" presStyleCnt="0"/>
      <dgm:spPr/>
    </dgm:pt>
    <dgm:pt modelId="{EEF1F1B0-A524-41F0-8A08-4EC993B7C0BF}" type="pres">
      <dgm:prSet presAssocID="{2A6BBC87-1AEB-447D-944C-7D8B158DCC8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4AC18-BE05-4ADB-8CE0-D5060CDCB12F}" type="pres">
      <dgm:prSet presAssocID="{F5842676-9034-4B5A-91B6-F7B018ED588D}" presName="parTxOnlySpace" presStyleCnt="0"/>
      <dgm:spPr/>
    </dgm:pt>
    <dgm:pt modelId="{AC48DC62-0858-4F60-A10A-C726512FDFB6}" type="pres">
      <dgm:prSet presAssocID="{396256AB-C839-4BDF-83D3-625AFA9F767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0EE48-74AD-4F33-9BEC-CCEC90FFC05D}" type="pres">
      <dgm:prSet presAssocID="{3B677936-43BC-441F-A3C2-5D348934D53F}" presName="parTxOnlySpace" presStyleCnt="0"/>
      <dgm:spPr/>
    </dgm:pt>
    <dgm:pt modelId="{2B867A39-C367-4880-8675-C2EF26931E84}" type="pres">
      <dgm:prSet presAssocID="{50A5EBBD-9F19-4C35-8BAC-4092129D8A1D}" presName="parTxOnly" presStyleLbl="node1" presStyleIdx="4" presStyleCnt="5" custLinFactNeighborX="445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89BEA1-C5F5-4D5C-A9F4-2099B46CDA05}" type="presOf" srcId="{50A5EBBD-9F19-4C35-8BAC-4092129D8A1D}" destId="{2B867A39-C367-4880-8675-C2EF26931E84}" srcOrd="0" destOrd="0" presId="urn:microsoft.com/office/officeart/2005/8/layout/chevron1"/>
    <dgm:cxn modelId="{4826E782-8BEC-4DED-BB81-A40E5803C463}" srcId="{08A9918B-4F4C-4295-A43E-5617C879E2E9}" destId="{396256AB-C839-4BDF-83D3-625AFA9F7675}" srcOrd="3" destOrd="0" parTransId="{373BD3D1-CBEF-4B24-94EA-B991204E9E4B}" sibTransId="{3B677936-43BC-441F-A3C2-5D348934D53F}"/>
    <dgm:cxn modelId="{BA612C60-23F6-4B65-89D4-431D00D1E504}" srcId="{08A9918B-4F4C-4295-A43E-5617C879E2E9}" destId="{2A6BBC87-1AEB-447D-944C-7D8B158DCC85}" srcOrd="2" destOrd="0" parTransId="{A7B6FBE7-725B-44A2-9192-74FF065C102A}" sibTransId="{F5842676-9034-4B5A-91B6-F7B018ED588D}"/>
    <dgm:cxn modelId="{FB4D3792-01EC-4EB6-9A4A-38C3C1A5DC4E}" type="presOf" srcId="{2A6BBC87-1AEB-447D-944C-7D8B158DCC85}" destId="{EEF1F1B0-A524-41F0-8A08-4EC993B7C0BF}" srcOrd="0" destOrd="0" presId="urn:microsoft.com/office/officeart/2005/8/layout/chevron1"/>
    <dgm:cxn modelId="{6F9A14D8-8716-4ECE-B25A-B12ED5036AB0}" srcId="{08A9918B-4F4C-4295-A43E-5617C879E2E9}" destId="{59D06732-8EA8-4523-A57A-18338FF4C54C}" srcOrd="1" destOrd="0" parTransId="{54BB3D31-E4FA-4B4C-A85E-E142ADB3D581}" sibTransId="{12C7DA36-D7A4-41AC-BAB3-572E5FDF2EF5}"/>
    <dgm:cxn modelId="{4A19B78C-93D4-45E8-9980-6DB46FE315E6}" type="presOf" srcId="{59D06732-8EA8-4523-A57A-18338FF4C54C}" destId="{34B7A383-B61B-4F99-B6D0-81A506E87B62}" srcOrd="0" destOrd="0" presId="urn:microsoft.com/office/officeart/2005/8/layout/chevron1"/>
    <dgm:cxn modelId="{C3CC811C-CD5F-4A98-8B2C-E62EB947E1FA}" type="presOf" srcId="{08A9918B-4F4C-4295-A43E-5617C879E2E9}" destId="{09D80ADE-8D4B-437F-B317-D62EAB48FE83}" srcOrd="0" destOrd="0" presId="urn:microsoft.com/office/officeart/2005/8/layout/chevron1"/>
    <dgm:cxn modelId="{B9605404-260F-4BF0-B3EB-7F4F19D8AFD7}" type="presOf" srcId="{C25458D7-6A23-4D6F-9B5D-4C56E6CD540A}" destId="{B805FC77-4AB0-40B4-84F0-7206177DD295}" srcOrd="0" destOrd="0" presId="urn:microsoft.com/office/officeart/2005/8/layout/chevron1"/>
    <dgm:cxn modelId="{52DCEBFA-D1A7-486B-B01F-C0541605C85E}" srcId="{08A9918B-4F4C-4295-A43E-5617C879E2E9}" destId="{C25458D7-6A23-4D6F-9B5D-4C56E6CD540A}" srcOrd="0" destOrd="0" parTransId="{FA4DBAA5-08C4-4196-BDCB-865C59B90675}" sibTransId="{1E085EB3-60B9-4BF7-9A7E-2C0210DB6E14}"/>
    <dgm:cxn modelId="{9F7273F6-9651-4047-A68A-57F80BEE5F15}" type="presOf" srcId="{396256AB-C839-4BDF-83D3-625AFA9F7675}" destId="{AC48DC62-0858-4F60-A10A-C726512FDFB6}" srcOrd="0" destOrd="0" presId="urn:microsoft.com/office/officeart/2005/8/layout/chevron1"/>
    <dgm:cxn modelId="{E22A3E48-42F3-4C5D-B7EA-BAA692AF6312}" srcId="{08A9918B-4F4C-4295-A43E-5617C879E2E9}" destId="{50A5EBBD-9F19-4C35-8BAC-4092129D8A1D}" srcOrd="4" destOrd="0" parTransId="{4F51F946-CBE1-499C-887B-215D2D5C2001}" sibTransId="{067D4861-0D11-402B-ACB7-BFD1F5E2F079}"/>
    <dgm:cxn modelId="{AEDB95B7-7EAE-4342-B0F0-D5BA0E9B7CED}" type="presParOf" srcId="{09D80ADE-8D4B-437F-B317-D62EAB48FE83}" destId="{B805FC77-4AB0-40B4-84F0-7206177DD295}" srcOrd="0" destOrd="0" presId="urn:microsoft.com/office/officeart/2005/8/layout/chevron1"/>
    <dgm:cxn modelId="{34621382-7289-4955-AD87-8D14D2B3F0E3}" type="presParOf" srcId="{09D80ADE-8D4B-437F-B317-D62EAB48FE83}" destId="{CBD05616-0436-43C0-B106-20A515316CB5}" srcOrd="1" destOrd="0" presId="urn:microsoft.com/office/officeart/2005/8/layout/chevron1"/>
    <dgm:cxn modelId="{4B97AE13-1665-469A-832C-6D636A9FC05C}" type="presParOf" srcId="{09D80ADE-8D4B-437F-B317-D62EAB48FE83}" destId="{34B7A383-B61B-4F99-B6D0-81A506E87B62}" srcOrd="2" destOrd="0" presId="urn:microsoft.com/office/officeart/2005/8/layout/chevron1"/>
    <dgm:cxn modelId="{C8043AA3-666F-45CF-A03D-55A2706828B9}" type="presParOf" srcId="{09D80ADE-8D4B-437F-B317-D62EAB48FE83}" destId="{2B1A2B4F-8531-45A2-BE4A-7E63CA9F7023}" srcOrd="3" destOrd="0" presId="urn:microsoft.com/office/officeart/2005/8/layout/chevron1"/>
    <dgm:cxn modelId="{C840C2EF-1307-4C38-A26A-595AD11C2DF1}" type="presParOf" srcId="{09D80ADE-8D4B-437F-B317-D62EAB48FE83}" destId="{EEF1F1B0-A524-41F0-8A08-4EC993B7C0BF}" srcOrd="4" destOrd="0" presId="urn:microsoft.com/office/officeart/2005/8/layout/chevron1"/>
    <dgm:cxn modelId="{B8E3EDCC-74D2-4200-A5AE-3ECF453607DD}" type="presParOf" srcId="{09D80ADE-8D4B-437F-B317-D62EAB48FE83}" destId="{E994AC18-BE05-4ADB-8CE0-D5060CDCB12F}" srcOrd="5" destOrd="0" presId="urn:microsoft.com/office/officeart/2005/8/layout/chevron1"/>
    <dgm:cxn modelId="{CF42B9BF-2844-4433-8B6D-9FB9FEAEB845}" type="presParOf" srcId="{09D80ADE-8D4B-437F-B317-D62EAB48FE83}" destId="{AC48DC62-0858-4F60-A10A-C726512FDFB6}" srcOrd="6" destOrd="0" presId="urn:microsoft.com/office/officeart/2005/8/layout/chevron1"/>
    <dgm:cxn modelId="{3982FD6F-7D39-45BF-B55B-F25ED5310E7E}" type="presParOf" srcId="{09D80ADE-8D4B-437F-B317-D62EAB48FE83}" destId="{D190EE48-74AD-4F33-9BEC-CCEC90FFC05D}" srcOrd="7" destOrd="0" presId="urn:microsoft.com/office/officeart/2005/8/layout/chevron1"/>
    <dgm:cxn modelId="{EBA2282E-B987-4DEB-A835-92448CE4CC83}" type="presParOf" srcId="{09D80ADE-8D4B-437F-B317-D62EAB48FE83}" destId="{2B867A39-C367-4880-8675-C2EF26931E8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93275-0551-4171-A6AB-65857624A2F0}" type="datetimeFigureOut">
              <a:rPr lang="en-US" smtClean="0"/>
              <a:pPr/>
              <a:t>10/17/2010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88BB6-24E2-4ED3-824C-897FB413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113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08AA8-ABE9-43EC-8F0A-880B5A8306B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8382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743200"/>
            <a:ext cx="7620000" cy="2514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205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10/17/2010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ppro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elated_work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17600"/>
            <a:ext cx="82296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5325"/>
          </a:xfrm>
        </p:spPr>
        <p:txBody>
          <a:bodyPr/>
          <a:lstStyle>
            <a:lvl1pPr algn="just">
              <a:buSzPct val="65000"/>
              <a:buFont typeface="Wingdings 2" pitchFamily="18" charset="2"/>
              <a:buChar char=""/>
              <a:defRPr sz="2600"/>
            </a:lvl1pPr>
            <a:lvl2pPr algn="just">
              <a:buFont typeface="Wingdings 2" pitchFamily="18" charset="2"/>
              <a:buChar char="¿"/>
              <a:defRPr sz="2400"/>
            </a:lvl2pPr>
            <a:lvl3pPr algn="just">
              <a:buFont typeface="Wingdings 2" pitchFamily="18" charset="2"/>
              <a:buChar char="¿"/>
              <a:defRPr/>
            </a:lvl3pPr>
            <a:lvl4pPr algn="just">
              <a:buFont typeface="Wingdings 2" pitchFamily="18" charset="2"/>
              <a:buChar char="¿"/>
              <a:defRPr/>
            </a:lvl4pPr>
            <a:lvl5pPr algn="just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10/17/2010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10/17/2010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10/17/2010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>
            <a:lvl1pPr algn="just">
              <a:buSzPct val="65000"/>
              <a:buFont typeface="Wingdings 2" pitchFamily="18" charset="2"/>
              <a:buChar char=""/>
              <a:defRPr sz="2600"/>
            </a:lvl1pPr>
            <a:lvl2pPr algn="just">
              <a:buFont typeface="Wingdings 2" pitchFamily="18" charset="2"/>
              <a:buChar char="¿"/>
              <a:defRPr sz="2400"/>
            </a:lvl2pPr>
            <a:lvl3pPr algn="just">
              <a:buFont typeface="Wingdings 2" pitchFamily="18" charset="2"/>
              <a:buChar char="¿"/>
              <a:defRPr/>
            </a:lvl3pPr>
            <a:lvl4pPr algn="just">
              <a:buFont typeface="Wingdings 2" pitchFamily="18" charset="2"/>
              <a:buChar char="¿"/>
              <a:defRPr/>
            </a:lvl4pPr>
            <a:lvl5pPr algn="just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8127" y="6392091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>
            <a:lvl1pPr algn="just">
              <a:buSzPct val="65000"/>
              <a:buFont typeface="Wingdings 2" pitchFamily="18" charset="2"/>
              <a:buChar char=""/>
              <a:defRPr sz="2600"/>
            </a:lvl1pPr>
            <a:lvl2pPr algn="just">
              <a:buFont typeface="Wingdings 2" pitchFamily="18" charset="2"/>
              <a:buChar char="¿"/>
              <a:defRPr sz="2400"/>
            </a:lvl2pPr>
            <a:lvl3pPr algn="just">
              <a:buFont typeface="Wingdings 2" pitchFamily="18" charset="2"/>
              <a:buChar char="¿"/>
              <a:defRPr/>
            </a:lvl3pPr>
            <a:lvl4pPr algn="just">
              <a:buFont typeface="Wingdings 2" pitchFamily="18" charset="2"/>
              <a:buChar char="¿"/>
              <a:defRPr/>
            </a:lvl4pPr>
            <a:lvl5pPr algn="just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8127" y="6392091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6430820"/>
          <a:ext cx="8077200" cy="274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>
            <a:lvl1pPr algn="just">
              <a:buSzPct val="65000"/>
              <a:buFont typeface="Wingdings 2" pitchFamily="18" charset="2"/>
              <a:buChar char=""/>
              <a:defRPr sz="2600"/>
            </a:lvl1pPr>
            <a:lvl2pPr algn="just">
              <a:buFont typeface="Wingdings 2" pitchFamily="18" charset="2"/>
              <a:buChar char="¿"/>
              <a:defRPr sz="2400"/>
            </a:lvl2pPr>
            <a:lvl3pPr algn="just">
              <a:buFont typeface="Wingdings 2" pitchFamily="18" charset="2"/>
              <a:buChar char="¿"/>
              <a:defRPr/>
            </a:lvl3pPr>
            <a:lvl4pPr algn="just">
              <a:buFont typeface="Wingdings 2" pitchFamily="18" charset="2"/>
              <a:buChar char="¿"/>
              <a:defRPr/>
            </a:lvl4pPr>
            <a:lvl5pPr algn="just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8127" y="6392091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>
            <a:lvl1pPr algn="just">
              <a:buSzPct val="65000"/>
              <a:buFont typeface="Wingdings 2" pitchFamily="18" charset="2"/>
              <a:buChar char=""/>
              <a:defRPr sz="2600"/>
            </a:lvl1pPr>
            <a:lvl2pPr algn="just">
              <a:buFont typeface="Wingdings 2" pitchFamily="18" charset="2"/>
              <a:buChar char="¿"/>
              <a:defRPr sz="2400"/>
            </a:lvl2pPr>
            <a:lvl3pPr algn="just">
              <a:buFont typeface="Wingdings 2" pitchFamily="18" charset="2"/>
              <a:buChar char="¿"/>
              <a:defRPr/>
            </a:lvl3pPr>
            <a:lvl4pPr algn="just">
              <a:buFont typeface="Wingdings 2" pitchFamily="18" charset="2"/>
              <a:buChar char="¿"/>
              <a:defRPr/>
            </a:lvl4pPr>
            <a:lvl5pPr algn="just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8127" y="6392091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6430820"/>
          <a:ext cx="8077200" cy="274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>
            <a:lvl1pPr algn="just">
              <a:buSzPct val="65000"/>
              <a:buFont typeface="Wingdings 2" pitchFamily="18" charset="2"/>
              <a:buChar char=""/>
              <a:defRPr sz="2600"/>
            </a:lvl1pPr>
            <a:lvl2pPr algn="just">
              <a:buFont typeface="Wingdings 2" pitchFamily="18" charset="2"/>
              <a:buChar char="¿"/>
              <a:defRPr sz="2400"/>
            </a:lvl2pPr>
            <a:lvl3pPr algn="just">
              <a:buFont typeface="Wingdings 2" pitchFamily="18" charset="2"/>
              <a:buChar char="¿"/>
              <a:defRPr/>
            </a:lvl3pPr>
            <a:lvl4pPr algn="just">
              <a:buFont typeface="Wingdings 2" pitchFamily="18" charset="2"/>
              <a:buChar char="¿"/>
              <a:defRPr/>
            </a:lvl4pPr>
            <a:lvl5pPr algn="just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8127" y="6392091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6430820"/>
          <a:ext cx="8077200" cy="274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naly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opic-analysis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5791200"/>
            <a:ext cx="2085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>
            <a:lvl1pPr algn="just">
              <a:buSzPct val="65000"/>
              <a:buFont typeface="Wingdings 2" pitchFamily="18" charset="2"/>
              <a:buChar char=""/>
              <a:defRPr sz="2600"/>
            </a:lvl1pPr>
            <a:lvl2pPr algn="just">
              <a:buFont typeface="Wingdings 2" pitchFamily="18" charset="2"/>
              <a:buChar char="¿"/>
              <a:defRPr sz="2400"/>
            </a:lvl2pPr>
            <a:lvl3pPr algn="just">
              <a:buFont typeface="Wingdings 2" pitchFamily="18" charset="2"/>
              <a:buChar char="¿"/>
              <a:defRPr/>
            </a:lvl3pPr>
            <a:lvl4pPr algn="just">
              <a:buFont typeface="Wingdings 2" pitchFamily="18" charset="2"/>
              <a:buChar char="¿"/>
              <a:defRPr/>
            </a:lvl4pPr>
            <a:lvl5pPr algn="just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sualiz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opic-analysis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5791200"/>
            <a:ext cx="2085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>
            <a:lvl1pPr algn="just">
              <a:buSzPct val="65000"/>
              <a:buFont typeface="Wingdings 2" pitchFamily="18" charset="2"/>
              <a:buChar char=""/>
              <a:defRPr sz="2600"/>
            </a:lvl1pPr>
            <a:lvl2pPr algn="just">
              <a:buFont typeface="Wingdings 2" pitchFamily="18" charset="2"/>
              <a:buChar char="¿"/>
              <a:defRPr sz="2400"/>
            </a:lvl2pPr>
            <a:lvl3pPr algn="just">
              <a:buFont typeface="Wingdings 2" pitchFamily="18" charset="2"/>
              <a:buChar char="¿"/>
              <a:defRPr/>
            </a:lvl3pPr>
            <a:lvl4pPr algn="just">
              <a:buFont typeface="Wingdings 2" pitchFamily="18" charset="2"/>
              <a:buChar char="¿"/>
              <a:defRPr/>
            </a:lvl4pPr>
            <a:lvl5pPr algn="just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lated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elated_work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44600"/>
            <a:ext cx="8229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9725"/>
          </a:xfrm>
        </p:spPr>
        <p:txBody>
          <a:bodyPr/>
          <a:lstStyle>
            <a:lvl1pPr algn="just">
              <a:buSzPct val="65000"/>
              <a:buFont typeface="Wingdings 2" pitchFamily="18" charset="2"/>
              <a:buChar char=""/>
              <a:defRPr sz="2600"/>
            </a:lvl1pPr>
            <a:lvl2pPr algn="just">
              <a:buFont typeface="Wingdings 2" pitchFamily="18" charset="2"/>
              <a:buChar char="¿"/>
              <a:defRPr sz="2400"/>
            </a:lvl2pPr>
            <a:lvl3pPr algn="just">
              <a:buFont typeface="Wingdings 2" pitchFamily="18" charset="2"/>
              <a:buChar char="¿"/>
              <a:defRPr/>
            </a:lvl3pPr>
            <a:lvl4pPr algn="just">
              <a:buFont typeface="Wingdings 2" pitchFamily="18" charset="2"/>
              <a:buChar char="¿"/>
              <a:defRPr/>
            </a:lvl4pPr>
            <a:lvl5pPr algn="just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10/17/2010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Gill Sans MT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10/17/2010</a:t>
            </a:fld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Gill Sans MT" pitchFamily="34" charset="0"/>
              </a:defRPr>
            </a:lvl1pPr>
          </a:lstStyle>
          <a:p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5613" y="62420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31" name="Straight Connector 8"/>
          <p:cNvCxnSpPr>
            <a:cxnSpLocks noChangeShapeType="1"/>
          </p:cNvCxnSpPr>
          <p:nvPr/>
        </p:nvCxnSpPr>
        <p:spPr bwMode="auto">
          <a:xfrm>
            <a:off x="457200" y="990600"/>
            <a:ext cx="8229600" cy="1588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pload.wikimedia.org/wikipedia/en/c/c3/JKU_Logo.svg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7.gif"/><Relationship Id="rId10" Type="http://schemas.openxmlformats.org/officeDocument/2006/relationships/hyperlink" Target="http://www.splashcon.org/index.php?option=com_content&amp;view=article&amp;id=88:the-10th-workshop-on-domain-specific-modeling&amp;catid=49:workshops&amp;Itemid=69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en/c/c3/JKU_Logo.svg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2" name="Group 14"/>
          <p:cNvGrpSpPr>
            <a:grpSpLocks/>
          </p:cNvGrpSpPr>
          <p:nvPr/>
        </p:nvGrpSpPr>
        <p:grpSpPr bwMode="auto">
          <a:xfrm>
            <a:off x="6922985" y="4293593"/>
            <a:ext cx="1922001" cy="1143903"/>
            <a:chOff x="6633930" y="5486400"/>
            <a:chExt cx="1922002" cy="1143903"/>
          </a:xfrm>
        </p:grpSpPr>
        <p:sp>
          <p:nvSpPr>
            <p:cNvPr id="12" name="Text Box 1213"/>
            <p:cNvSpPr txBox="1">
              <a:spLocks noChangeArrowheads="1"/>
            </p:cNvSpPr>
            <p:nvPr/>
          </p:nvSpPr>
          <p:spPr bwMode="auto">
            <a:xfrm>
              <a:off x="6633930" y="6307138"/>
              <a:ext cx="1922002" cy="3231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17575"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en-US" sz="1050" dirty="0"/>
                <a:t>This research is supported by</a:t>
              </a:r>
            </a:p>
            <a:p>
              <a:pPr algn="ctr" defTabSz="917575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sz="1050" dirty="0"/>
                <a:t>NSF </a:t>
              </a:r>
              <a:r>
                <a:rPr lang="en-US" sz="1050" dirty="0" smtClean="0"/>
                <a:t>CAREER </a:t>
              </a:r>
              <a:r>
                <a:rPr lang="en-US" sz="1050" dirty="0"/>
                <a:t>award </a:t>
              </a:r>
              <a:r>
                <a:rPr lang="en-US" sz="1050" dirty="0" smtClean="0"/>
                <a:t>CCF-1052616</a:t>
              </a:r>
              <a:endParaRPr lang="en-US" sz="1050" dirty="0"/>
            </a:p>
          </p:txBody>
        </p:sp>
        <p:pic>
          <p:nvPicPr>
            <p:cNvPr id="7180" name="Picture 1356" descr="nsf4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77843" y="5486400"/>
              <a:ext cx="743051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0" name="Title 4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8534400" cy="1219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 WYSISYG Approach for</a:t>
            </a:r>
            <a:r>
              <a:rPr lang="en-US" sz="3200" dirty="0"/>
              <a:t>	</a:t>
            </a:r>
            <a:r>
              <a:rPr lang="en-US" sz="3200" dirty="0" smtClean="0"/>
              <a:t>Configuring 	</a:t>
            </a:r>
            <a:br>
              <a:rPr lang="en-US" sz="3200" dirty="0" smtClean="0"/>
            </a:br>
            <a:r>
              <a:rPr lang="en-US" sz="3200" dirty="0" smtClean="0"/>
              <a:t>    Model Layout using Model Transformations</a:t>
            </a:r>
            <a:br>
              <a:rPr lang="en-US" sz="3200" dirty="0" smtClean="0"/>
            </a:br>
            <a:endParaRPr lang="en-US" sz="3200" i="1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0716011"/>
              </p:ext>
            </p:extLst>
          </p:nvPr>
        </p:nvGraphicFramePr>
        <p:xfrm>
          <a:off x="806360" y="2133600"/>
          <a:ext cx="8077200" cy="2002330"/>
        </p:xfrm>
        <a:graphic>
          <a:graphicData uri="http://schemas.openxmlformats.org/drawingml/2006/table">
            <a:tbl>
              <a:tblPr/>
              <a:tblGrid>
                <a:gridCol w="2057400"/>
                <a:gridCol w="6019800"/>
              </a:tblGrid>
              <a:tr h="344632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u="sng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3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Yu Sun</a:t>
                      </a:r>
                      <a:endParaRPr lang="en-US" sz="2000" u="sng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University of Alabama at Birmingham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3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Jeff Gray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University of Alabama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3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Philip Langer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Johannes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Kepler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 University Linz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3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Manuel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Wimmer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Vienna University of Technology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3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Jules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 White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Virginia Tech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30456" y="5669181"/>
            <a:ext cx="8056344" cy="884019"/>
            <a:chOff x="630456" y="5399772"/>
            <a:chExt cx="8056344" cy="884019"/>
          </a:xfrm>
        </p:grpSpPr>
        <p:pic>
          <p:nvPicPr>
            <p:cNvPr id="7177" name="Picture 16" descr="uab_logo_green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0456" y="5692405"/>
              <a:ext cx="1447800" cy="479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 descr="UA College of Engineeeri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0656" y="5445591"/>
              <a:ext cx="1676400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File:JKU Logo.sv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256" y="5486400"/>
              <a:ext cx="2731724" cy="698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http://mladiinfo.com/wp-content/uploads/2010/01/TU_logo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8856" y="5399772"/>
              <a:ext cx="772428" cy="772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http://www.f150online.com/forums/members/ace85-albums-truck-picture48177-du-virginiatech-logo-profile-page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9456" y="5410200"/>
              <a:ext cx="817344" cy="817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762000" y="4563070"/>
            <a:ext cx="4862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10th Workshop on Domain-Specific Modeling</a:t>
            </a:r>
            <a:endParaRPr lang="en-US" dirty="0" smtClean="0"/>
          </a:p>
          <a:p>
            <a:r>
              <a:rPr lang="en-US" dirty="0" smtClean="0"/>
              <a:t>Reno, Nevada,  USA</a:t>
            </a:r>
          </a:p>
          <a:p>
            <a:r>
              <a:rPr lang="en-US" dirty="0" smtClean="0"/>
              <a:t>October 17</a:t>
            </a:r>
            <a:r>
              <a:rPr lang="en-US" baseline="30000" dirty="0" smtClean="0"/>
              <a:t>th</a:t>
            </a:r>
            <a:r>
              <a:rPr lang="en-US" dirty="0" smtClean="0"/>
              <a:t>,  2010</a:t>
            </a:r>
            <a:endParaRPr lang="en-US" dirty="0"/>
          </a:p>
        </p:txBody>
      </p:sp>
      <p:pic>
        <p:nvPicPr>
          <p:cNvPr id="1037" name="Picture 13" descr="http://www.dsmforum.org/images/Splash2010logo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2074" y="81648"/>
            <a:ext cx="196215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0599414"/>
      </p:ext>
    </p:extLst>
  </p:cSld>
  <p:clrMapOvr>
    <a:masterClrMapping/>
  </p:clrMapOvr>
  <p:transition advTm="1479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MTBD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590" y="1219200"/>
            <a:ext cx="8094819" cy="507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82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Extension to MTBD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590" y="1219200"/>
            <a:ext cx="8094819" cy="5071453"/>
          </a:xfrm>
          <a:prstGeom prst="rect">
            <a:avLst/>
          </a:prstGeom>
        </p:spPr>
      </p:pic>
      <p:sp>
        <p:nvSpPr>
          <p:cNvPr id="3" name="Line Callout 2 2"/>
          <p:cNvSpPr/>
          <p:nvPr/>
        </p:nvSpPr>
        <p:spPr bwMode="auto">
          <a:xfrm>
            <a:off x="3200400" y="1447800"/>
            <a:ext cx="2438400" cy="765048"/>
          </a:xfrm>
          <a:prstGeom prst="borderCallout2">
            <a:avLst>
              <a:gd name="adj1" fmla="val 48242"/>
              <a:gd name="adj2" fmla="val -4924"/>
              <a:gd name="adj3" fmla="val 14093"/>
              <a:gd name="adj4" fmla="val -19102"/>
              <a:gd name="adj5" fmla="val 14709"/>
              <a:gd name="adj6" fmla="val -4082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22" name="Picture 2" descr="http://www.snapsurveys.com/work_sheets/images/ws31/18608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50689"/>
            <a:ext cx="533400" cy="58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7600" y="1571500"/>
            <a:ext cx="2057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charset="0"/>
              </a:rPr>
              <a:t>Demonstrate Layout Configuration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835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MTBD to Configure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Absolute Coordinates</a:t>
            </a:r>
          </a:p>
          <a:p>
            <a:pPr lvl="1"/>
            <a:r>
              <a:rPr lang="en-US" dirty="0" smtClean="0"/>
              <a:t>Set X as Current</a:t>
            </a:r>
          </a:p>
          <a:p>
            <a:pPr lvl="1"/>
            <a:r>
              <a:rPr lang="en-US" dirty="0" smtClean="0"/>
              <a:t>Set Y as Current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344487" lvl="1" indent="0">
              <a:buNone/>
            </a:pPr>
            <a:endParaRPr lang="en-US" dirty="0" smtClean="0"/>
          </a:p>
          <a:p>
            <a:r>
              <a:rPr lang="en-US" dirty="0" smtClean="0"/>
              <a:t>Automatically retrieve the value and generate a command attached to the transformation pattern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93175"/>
            <a:ext cx="4343400" cy="2574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Callout 2 3"/>
          <p:cNvSpPr/>
          <p:nvPr/>
        </p:nvSpPr>
        <p:spPr bwMode="auto">
          <a:xfrm rot="10800000">
            <a:off x="1116280" y="1775015"/>
            <a:ext cx="2317670" cy="922020"/>
          </a:xfrm>
          <a:prstGeom prst="borderCallout2">
            <a:avLst>
              <a:gd name="adj1" fmla="val 76838"/>
              <a:gd name="adj2" fmla="val -2697"/>
              <a:gd name="adj3" fmla="val 76886"/>
              <a:gd name="adj4" fmla="val -14853"/>
              <a:gd name="adj5" fmla="val -64247"/>
              <a:gd name="adj6" fmla="val -168707"/>
            </a:avLst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90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MTBD to Configure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Using </a:t>
            </a:r>
            <a:r>
              <a:rPr lang="en-US" sz="2400" dirty="0"/>
              <a:t>Relative Coordinates</a:t>
            </a:r>
            <a:endParaRPr lang="en-US" sz="2400" dirty="0" smtClean="0"/>
          </a:p>
          <a:p>
            <a:pPr lvl="1"/>
            <a:r>
              <a:rPr lang="en-US" sz="2000" dirty="0" smtClean="0"/>
              <a:t>Set X relative to Leftmost</a:t>
            </a:r>
          </a:p>
          <a:p>
            <a:pPr lvl="1"/>
            <a:r>
              <a:rPr lang="en-US" sz="2000" dirty="0" smtClean="0"/>
              <a:t>Set X relative to Rightmost</a:t>
            </a:r>
          </a:p>
          <a:p>
            <a:pPr lvl="1"/>
            <a:r>
              <a:rPr lang="en-US" sz="2000" dirty="0" smtClean="0"/>
              <a:t>Set Y relative to Uppermost</a:t>
            </a:r>
          </a:p>
          <a:p>
            <a:pPr lvl="1"/>
            <a:r>
              <a:rPr lang="en-US" sz="2000" dirty="0" smtClean="0"/>
              <a:t>Set Y relative to Bottommost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344487" lvl="1" indent="0">
              <a:buNone/>
            </a:pPr>
            <a:endParaRPr lang="en-US" sz="2000" dirty="0" smtClean="0"/>
          </a:p>
          <a:p>
            <a:r>
              <a:rPr lang="en-US" sz="2400" dirty="0" smtClean="0"/>
              <a:t>Automatically retrieve the relative value and generate a command attached to the transformation pattern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4343400" cy="2574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Callout 2 3"/>
          <p:cNvSpPr/>
          <p:nvPr/>
        </p:nvSpPr>
        <p:spPr bwMode="auto">
          <a:xfrm rot="10800000">
            <a:off x="1119250" y="1728849"/>
            <a:ext cx="3200400" cy="1524000"/>
          </a:xfrm>
          <a:prstGeom prst="borderCallout2">
            <a:avLst>
              <a:gd name="adj1" fmla="val 76838"/>
              <a:gd name="adj2" fmla="val -1213"/>
              <a:gd name="adj3" fmla="val 76886"/>
              <a:gd name="adj4" fmla="val -14853"/>
              <a:gd name="adj5" fmla="val -10481"/>
              <a:gd name="adj6" fmla="val -110080"/>
            </a:avLst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724399" y="1881250"/>
            <a:ext cx="2683825" cy="2498011"/>
          </a:xfrm>
          <a:prstGeom prst="rect">
            <a:avLst/>
          </a:prstGeom>
          <a:noFill/>
          <a:ln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58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Users can customize the layout configuration to realize desired semantics and mental maps</a:t>
            </a:r>
          </a:p>
          <a:p>
            <a:r>
              <a:rPr lang="en-US" sz="2400" dirty="0" smtClean="0"/>
              <a:t>Layout can be separated from the original transformation by performing the demonstration separately</a:t>
            </a:r>
          </a:p>
          <a:p>
            <a:r>
              <a:rPr lang="en-US" sz="2400" dirty="0" smtClean="0"/>
              <a:t>WYSIWYG style helps to test and debug the configuration</a:t>
            </a:r>
          </a:p>
          <a:p>
            <a:r>
              <a:rPr lang="en-US" sz="2400" dirty="0" smtClean="0"/>
              <a:t>No model transformation is used, easy to learn and use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695" y="44196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0804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Realize more types of customization</a:t>
            </a:r>
          </a:p>
          <a:p>
            <a:pPr lvl="1"/>
            <a:r>
              <a:rPr lang="en-US" sz="2000" dirty="0" smtClean="0"/>
              <a:t>Relative to certain model element(s)</a:t>
            </a:r>
          </a:p>
          <a:p>
            <a:pPr lvl="1"/>
            <a:r>
              <a:rPr lang="en-US" sz="2000" dirty="0" smtClean="0"/>
              <a:t>Relative to a certain substructure of a model</a:t>
            </a:r>
          </a:p>
          <a:p>
            <a:pPr lvl="1"/>
            <a:r>
              <a:rPr lang="en-US" sz="2000" dirty="0" smtClean="0"/>
              <a:t>Relative to the inside of the model boundary</a:t>
            </a:r>
          </a:p>
          <a:p>
            <a:pPr lvl="1"/>
            <a:r>
              <a:rPr lang="en-US" sz="2000" dirty="0" smtClean="0"/>
              <a:t>Configure the Font, Size, Color, etc.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4343400" cy="2574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295399" y="3633850"/>
            <a:ext cx="2683825" cy="2498011"/>
          </a:xfrm>
          <a:prstGeom prst="rect">
            <a:avLst/>
          </a:prstGeom>
          <a:noFill/>
          <a:ln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332512" y="6014850"/>
            <a:ext cx="609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>
            <a:off x="2743200" y="3810000"/>
            <a:ext cx="1693224" cy="1371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2133600" y="4495800"/>
            <a:ext cx="2302824" cy="685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3332512" y="4648200"/>
            <a:ext cx="1103912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 bwMode="auto">
          <a:xfrm>
            <a:off x="2281050" y="4695700"/>
            <a:ext cx="521525" cy="9906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2802575" y="5681350"/>
            <a:ext cx="1139537" cy="495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194" name="Picture 2" descr="C:\Users\ysun\AppData\Local\Temp\SNAGHTML3f314b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81400"/>
            <a:ext cx="2562225" cy="561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286246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and Comments?</a:t>
            </a:r>
          </a:p>
          <a:p>
            <a:r>
              <a:rPr lang="en-US" dirty="0" smtClean="0"/>
              <a:t>Additional questions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yusun@cis.uab.edu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11653" y="3352800"/>
            <a:ext cx="4648200" cy="1853401"/>
            <a:chOff x="2209800" y="2638425"/>
            <a:chExt cx="4648200" cy="185340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24200" y="2638425"/>
              <a:ext cx="2743200" cy="1483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209800" y="4114800"/>
              <a:ext cx="4648200" cy="3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000" b="1" dirty="0" smtClean="0">
                  <a:solidFill>
                    <a:schemeClr val="tx2"/>
                  </a:solidFill>
                  <a:latin typeface="Bradley Hand ITC" pitchFamily="66" charset="0"/>
                </a:rPr>
                <a:t>Model Transformation </a:t>
              </a:r>
              <a:r>
                <a:rPr lang="en-US" sz="2000" b="1" dirty="0" smtClean="0">
                  <a:solidFill>
                    <a:schemeClr val="accent1"/>
                  </a:solidFill>
                  <a:latin typeface="Bradley Hand ITC" pitchFamily="66" charset="0"/>
                </a:rPr>
                <a:t>By Demonstration</a:t>
              </a:r>
              <a:endParaRPr lang="en-US" sz="2000" b="1" dirty="0">
                <a:solidFill>
                  <a:schemeClr val="accent1"/>
                </a:solidFill>
                <a:latin typeface="Bradley Hand ITC" pitchFamily="66" charset="0"/>
              </a:endParaRP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6714980" y="1447800"/>
            <a:ext cx="1922001" cy="1143903"/>
            <a:chOff x="6633930" y="5486400"/>
            <a:chExt cx="1922002" cy="1143903"/>
          </a:xfrm>
        </p:grpSpPr>
        <p:sp>
          <p:nvSpPr>
            <p:cNvPr id="8" name="Text Box 1213"/>
            <p:cNvSpPr txBox="1">
              <a:spLocks noChangeArrowheads="1"/>
            </p:cNvSpPr>
            <p:nvPr/>
          </p:nvSpPr>
          <p:spPr bwMode="auto">
            <a:xfrm>
              <a:off x="6633930" y="6307138"/>
              <a:ext cx="1922002" cy="3231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17575"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en-US" sz="1050" dirty="0"/>
                <a:t>This research is supported by</a:t>
              </a:r>
            </a:p>
            <a:p>
              <a:pPr algn="ctr" defTabSz="917575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sz="1050" dirty="0"/>
                <a:t>NSF </a:t>
              </a:r>
              <a:r>
                <a:rPr lang="en-US" sz="1050" dirty="0" smtClean="0"/>
                <a:t>CAREER </a:t>
              </a:r>
              <a:r>
                <a:rPr lang="en-US" sz="1050" dirty="0"/>
                <a:t>award </a:t>
              </a:r>
              <a:r>
                <a:rPr lang="en-US" sz="1050" dirty="0" smtClean="0"/>
                <a:t>CCF-1052616</a:t>
              </a:r>
              <a:endParaRPr lang="en-US" sz="1050" dirty="0"/>
            </a:p>
          </p:txBody>
        </p:sp>
        <p:pic>
          <p:nvPicPr>
            <p:cNvPr id="9" name="Picture 1356" descr="nsf4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77843" y="5486400"/>
              <a:ext cx="743051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9"/>
          <p:cNvGrpSpPr/>
          <p:nvPr/>
        </p:nvGrpSpPr>
        <p:grpSpPr>
          <a:xfrm>
            <a:off x="630456" y="5669181"/>
            <a:ext cx="8056344" cy="884019"/>
            <a:chOff x="630456" y="5399772"/>
            <a:chExt cx="8056344" cy="884019"/>
          </a:xfrm>
        </p:grpSpPr>
        <p:pic>
          <p:nvPicPr>
            <p:cNvPr id="11" name="Picture 16" descr="uab_logo_green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0456" y="5692405"/>
              <a:ext cx="1447800" cy="479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 descr="UA College of Engineeeri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0656" y="5445591"/>
              <a:ext cx="1676400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File:JKU Logo.sv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256" y="5486400"/>
              <a:ext cx="2731724" cy="698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9" descr="http://mladiinfo.com/wp-content/uploads/2010/01/TU_logo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8856" y="5399772"/>
              <a:ext cx="772428" cy="772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http://www.f150online.com/forums/members/ace85-albums-truck-picture48177-du-virginiatech-logo-profile-page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9456" y="5410200"/>
              <a:ext cx="817344" cy="817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8049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Model transformation has been well-supported in different modeling tools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66800" y="2286000"/>
            <a:ext cx="3209636" cy="1905000"/>
            <a:chOff x="1209964" y="2514600"/>
            <a:chExt cx="3209636" cy="1905000"/>
          </a:xfrm>
        </p:grpSpPr>
        <p:grpSp>
          <p:nvGrpSpPr>
            <p:cNvPr id="6" name="Group 5"/>
            <p:cNvGrpSpPr/>
            <p:nvPr/>
          </p:nvGrpSpPr>
          <p:grpSpPr>
            <a:xfrm>
              <a:off x="1209964" y="3048000"/>
              <a:ext cx="3209636" cy="1371600"/>
              <a:chOff x="1209964" y="2590800"/>
              <a:chExt cx="3209636" cy="1371600"/>
            </a:xfrm>
          </p:grpSpPr>
          <p:sp>
            <p:nvSpPr>
              <p:cNvPr id="8" name="Rounded Rectangle 7"/>
              <p:cNvSpPr/>
              <p:nvPr/>
            </p:nvSpPr>
            <p:spPr bwMode="auto">
              <a:xfrm>
                <a:off x="1209964" y="2590800"/>
                <a:ext cx="1219200" cy="3810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r>
                  <a:rPr lang="en-US" sz="1400" dirty="0" smtClean="0"/>
                  <a:t>Metamodel1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 bwMode="auto">
              <a:xfrm>
                <a:off x="3191164" y="2590800"/>
                <a:ext cx="1219200" cy="3810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r>
                  <a:rPr lang="en-US" sz="1400" dirty="0" smtClean="0"/>
                  <a:t>Metamodel2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 bwMode="auto">
              <a:xfrm>
                <a:off x="1209964" y="3581400"/>
                <a:ext cx="1219200" cy="3810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r>
                  <a:rPr lang="en-US" sz="1400" dirty="0" smtClean="0"/>
                  <a:t>Model1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 bwMode="auto">
              <a:xfrm>
                <a:off x="3200400" y="3581400"/>
                <a:ext cx="1219200" cy="3810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r>
                  <a:rPr lang="en-US" sz="1400" dirty="0" smtClean="0"/>
                  <a:t>Model2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2" name="Straight Arrow Connector 11"/>
              <p:cNvCxnSpPr>
                <a:stCxn id="10" idx="0"/>
                <a:endCxn id="8" idx="2"/>
              </p:cNvCxnSpPr>
              <p:nvPr/>
            </p:nvCxnSpPr>
            <p:spPr bwMode="auto">
              <a:xfrm rot="5400000" flipH="1" flipV="1">
                <a:off x="1514764" y="3276600"/>
                <a:ext cx="6096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13" name="Straight Arrow Connector 12"/>
              <p:cNvCxnSpPr>
                <a:stCxn id="11" idx="0"/>
                <a:endCxn id="9" idx="2"/>
              </p:cNvCxnSpPr>
              <p:nvPr/>
            </p:nvCxnSpPr>
            <p:spPr bwMode="auto">
              <a:xfrm rot="16200000" flipV="1">
                <a:off x="3500582" y="3271982"/>
                <a:ext cx="609600" cy="9236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" name="Straight Arrow Connector 13"/>
              <p:cNvCxnSpPr>
                <a:stCxn id="10" idx="3"/>
                <a:endCxn id="11" idx="1"/>
              </p:cNvCxnSpPr>
              <p:nvPr/>
            </p:nvCxnSpPr>
            <p:spPr bwMode="auto">
              <a:xfrm>
                <a:off x="2429164" y="3771900"/>
                <a:ext cx="771236" cy="1588"/>
              </a:xfrm>
              <a:prstGeom prst="straightConnector1">
                <a:avLst/>
              </a:prstGeom>
              <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tx2"/>
                    </a:gs>
                  </a:gsLst>
                  <a:lin ang="10800000" scaled="1"/>
                  <a:tileRect/>
                </a:gradFill>
                <a:headEnd type="none" w="med" len="med"/>
                <a:tailEnd type="arrow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1505528" y="2514600"/>
              <a:ext cx="2667001" cy="286232"/>
            </a:xfrm>
            <a:prstGeom prst="rect">
              <a:avLst/>
            </a:prstGeom>
            <a:ln cap="sq">
              <a:rou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Exogenous Model Transformation</a:t>
              </a:r>
              <a:endParaRPr lang="en-US" sz="1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38436" y="2286000"/>
            <a:ext cx="3124200" cy="1905000"/>
            <a:chOff x="5181600" y="2514600"/>
            <a:chExt cx="3124200" cy="1905000"/>
          </a:xfrm>
        </p:grpSpPr>
        <p:sp>
          <p:nvSpPr>
            <p:cNvPr id="16" name="TextBox 15"/>
            <p:cNvSpPr txBox="1"/>
            <p:nvPr/>
          </p:nvSpPr>
          <p:spPr>
            <a:xfrm>
              <a:off x="5257800" y="2514600"/>
              <a:ext cx="2743200" cy="2862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Endogenous Model Transformation</a:t>
              </a:r>
              <a:endParaRPr lang="en-US" sz="1400" dirty="0"/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6096000" y="3048000"/>
              <a:ext cx="1219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lang="en-US" sz="1400" dirty="0" smtClean="0"/>
                <a:t>Metamodel1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5181600" y="4038600"/>
              <a:ext cx="1219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lang="en-US" sz="1400" dirty="0" smtClean="0"/>
                <a:t>Model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" name="Straight Arrow Connector 18"/>
            <p:cNvCxnSpPr>
              <a:stCxn id="18" idx="0"/>
              <a:endCxn id="17" idx="2"/>
            </p:cNvCxnSpPr>
            <p:nvPr/>
          </p:nvCxnSpPr>
          <p:spPr bwMode="auto">
            <a:xfrm rot="5400000" flipH="1" flipV="1">
              <a:off x="5943600" y="3276600"/>
              <a:ext cx="609600" cy="9144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sp>
          <p:nvSpPr>
            <p:cNvPr id="20" name="Rounded Rectangle 19"/>
            <p:cNvSpPr/>
            <p:nvPr/>
          </p:nvSpPr>
          <p:spPr bwMode="auto">
            <a:xfrm>
              <a:off x="7086600" y="4038600"/>
              <a:ext cx="1219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lang="en-US" sz="1400" dirty="0" smtClean="0"/>
                <a:t>Model’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1" name="Straight Arrow Connector 20"/>
            <p:cNvCxnSpPr>
              <a:stCxn id="20" idx="0"/>
              <a:endCxn id="17" idx="2"/>
            </p:cNvCxnSpPr>
            <p:nvPr/>
          </p:nvCxnSpPr>
          <p:spPr bwMode="auto">
            <a:xfrm rot="16200000" flipV="1">
              <a:off x="6896100" y="3238500"/>
              <a:ext cx="609600" cy="9906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22" name="Straight Arrow Connector 21"/>
            <p:cNvCxnSpPr>
              <a:stCxn id="18" idx="3"/>
              <a:endCxn id="20" idx="1"/>
            </p:cNvCxnSpPr>
            <p:nvPr/>
          </p:nvCxnSpPr>
          <p:spPr bwMode="auto">
            <a:xfrm>
              <a:off x="6400800" y="4229100"/>
              <a:ext cx="6858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</p:grpSp>
      <p:pic>
        <p:nvPicPr>
          <p:cNvPr id="24" name="Picture 23" descr="PPT3E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239" y="4648200"/>
            <a:ext cx="1896161" cy="1537359"/>
          </a:xfrm>
          <a:prstGeom prst="rect">
            <a:avLst/>
          </a:prstGeom>
        </p:spPr>
      </p:pic>
      <p:pic>
        <p:nvPicPr>
          <p:cNvPr id="27" name="Picture 26" descr="PPT3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4220" y="4648200"/>
            <a:ext cx="1886411" cy="115202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 bwMode="auto">
          <a:xfrm>
            <a:off x="2438400" y="5266599"/>
            <a:ext cx="595468" cy="24231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2" name="Picture 7" descr="E:\Research\TOOLS10\figure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7846" y="4725474"/>
            <a:ext cx="1828599" cy="13245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33" name="Picture 8" descr="E:\Research\TOOLS10\figure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0754" y="4725473"/>
            <a:ext cx="1828800" cy="13245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31" name="Right Arrow 30"/>
          <p:cNvSpPr/>
          <p:nvPr/>
        </p:nvSpPr>
        <p:spPr bwMode="auto">
          <a:xfrm>
            <a:off x="6459415" y="5275207"/>
            <a:ext cx="595468" cy="24231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2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686800" cy="788987"/>
          </a:xfrm>
        </p:spPr>
        <p:txBody>
          <a:bodyPr/>
          <a:lstStyle/>
          <a:p>
            <a:r>
              <a:rPr lang="en-US" sz="3200" dirty="0" smtClean="0"/>
              <a:t>Layout Configuration in Model Transformation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configuration layout is often ignored in model transformations</a:t>
            </a:r>
            <a:endParaRPr lang="en-US" sz="2400" dirty="0"/>
          </a:p>
        </p:txBody>
      </p:sp>
      <p:pic>
        <p:nvPicPr>
          <p:cNvPr id="4" name="Content Placeholder 3" descr="PPT5A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25567" y="2268415"/>
            <a:ext cx="2679633" cy="33703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7" name="Picture 8" descr="E:\Research\TOOLS10\figur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1738" y="4572000"/>
            <a:ext cx="1989894" cy="14628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8" name="Picture 7" descr="E:\Research\TOOLS10\figure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2268415"/>
            <a:ext cx="1984032" cy="1600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2268415"/>
            <a:ext cx="2163494" cy="16383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0" name="Right Arrow 9"/>
          <p:cNvSpPr/>
          <p:nvPr/>
        </p:nvSpPr>
        <p:spPr bwMode="auto">
          <a:xfrm>
            <a:off x="5772150" y="2954215"/>
            <a:ext cx="457200" cy="228600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8495345">
            <a:off x="5750611" y="4132446"/>
            <a:ext cx="457200" cy="228600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87884" y="3352800"/>
            <a:ext cx="4391923" cy="2667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0156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Challenges from Ignoring Layout Configuration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Poor readability</a:t>
            </a:r>
          </a:p>
          <a:p>
            <a:r>
              <a:rPr lang="en-US" dirty="0" smtClean="0"/>
              <a:t>Loss of implicit semantic context</a:t>
            </a:r>
          </a:p>
          <a:p>
            <a:r>
              <a:rPr lang="en-US" dirty="0" smtClean="0"/>
              <a:t>Reduction in a user’s mental map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371600"/>
            <a:ext cx="3018370" cy="18329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4" name="Picture 6" descr="http://www.accessexcellence.org/RC/AB/WYW/wkbooks/PAP/PAPg/inheritanc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3266" y="3687013"/>
            <a:ext cx="2955134" cy="24614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2" name="Picture 4" descr="http://graphics.stanford.edu/papers/fcam/html/class_f_cam_1_1_action__inherit__grap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97975"/>
            <a:ext cx="3627970" cy="20666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0" name="Picture 2" descr="http://clang.llvm.org/doxygen/classclang_1_1ClassTemplateSpecializationDecl__inherit__graph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2743200" cy="30242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91921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Automatic Layout Algorithms</a:t>
            </a:r>
            <a:endParaRPr lang="en-U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2941" y="4255325"/>
            <a:ext cx="4600059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057400"/>
            <a:ext cx="5132832" cy="158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/>
          <p:nvPr/>
        </p:nvSpPr>
        <p:spPr bwMode="auto">
          <a:xfrm rot="5400000">
            <a:off x="6400800" y="3824350"/>
            <a:ext cx="457200" cy="228600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Automatic layout arrangement functionality is available in a number of modeling tools</a:t>
            </a:r>
          </a:p>
          <a:p>
            <a:pPr lvl="1"/>
            <a:r>
              <a:rPr lang="en-US" sz="2000" dirty="0" smtClean="0"/>
              <a:t>Remove overlaps</a:t>
            </a:r>
          </a:p>
          <a:p>
            <a:pPr lvl="1"/>
            <a:r>
              <a:rPr lang="en-US" sz="2000" dirty="0" smtClean="0"/>
              <a:t>Group elements</a:t>
            </a:r>
          </a:p>
          <a:p>
            <a:pPr lvl="1"/>
            <a:r>
              <a:rPr lang="en-US" sz="2000" dirty="0" smtClean="0"/>
              <a:t>Implicit semantic issues</a:t>
            </a:r>
          </a:p>
          <a:p>
            <a:endParaRPr lang="en-US" sz="2400" dirty="0" smtClean="0"/>
          </a:p>
          <a:p>
            <a:r>
              <a:rPr lang="en-US" sz="2400" dirty="0" smtClean="0"/>
              <a:t>Limitations</a:t>
            </a:r>
          </a:p>
          <a:p>
            <a:pPr lvl="1"/>
            <a:r>
              <a:rPr lang="en-US" sz="2200" dirty="0" smtClean="0"/>
              <a:t>Not all semantics issues</a:t>
            </a:r>
          </a:p>
          <a:p>
            <a:pPr lvl="1"/>
            <a:r>
              <a:rPr lang="en-US" sz="2200" dirty="0" smtClean="0"/>
              <a:t>Does not support mantel maps</a:t>
            </a:r>
            <a:endParaRPr lang="en-US" sz="2200" dirty="0"/>
          </a:p>
          <a:p>
            <a:pPr lvl="1"/>
            <a:r>
              <a:rPr lang="en-US" sz="2200" dirty="0" smtClean="0"/>
              <a:t>Hard to customize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175331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Specify Layout in Model Transformation Rules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800600"/>
            <a:ext cx="8229600" cy="1524000"/>
          </a:xfrm>
        </p:spPr>
        <p:txBody>
          <a:bodyPr/>
          <a:lstStyle/>
          <a:p>
            <a:r>
              <a:rPr lang="en-US" sz="2400" dirty="0" smtClean="0"/>
              <a:t>Creates potential crosscutting and tangled concerns</a:t>
            </a:r>
          </a:p>
          <a:p>
            <a:r>
              <a:rPr lang="en-US" sz="2400" dirty="0" smtClean="0"/>
              <a:t>Not convenient to test and debug</a:t>
            </a:r>
          </a:p>
          <a:p>
            <a:r>
              <a:rPr lang="en-US" sz="2400" dirty="0" smtClean="0"/>
              <a:t>Challenging to learn model transformation languages</a:t>
            </a:r>
            <a:endParaRPr lang="en-US" sz="2400" dirty="0"/>
          </a:p>
        </p:txBody>
      </p:sp>
      <p:pic>
        <p:nvPicPr>
          <p:cNvPr id="4" name="Content Placeholder 3" descr="PPT5A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0" y="1277815"/>
            <a:ext cx="2679633" cy="33703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5" name="Line Callout 2 4"/>
          <p:cNvSpPr/>
          <p:nvPr/>
        </p:nvSpPr>
        <p:spPr bwMode="auto">
          <a:xfrm>
            <a:off x="3810000" y="1393599"/>
            <a:ext cx="1981200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5542"/>
              <a:gd name="adj6" fmla="val -739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curr.setX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tabLst/>
            </a:pPr>
            <a:r>
              <a:rPr lang="en-US" sz="16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urr.setY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Line Callout 2 5"/>
          <p:cNvSpPr/>
          <p:nvPr/>
        </p:nvSpPr>
        <p:spPr bwMode="auto">
          <a:xfrm>
            <a:off x="3810000" y="2656683"/>
            <a:ext cx="2590800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5542"/>
              <a:gd name="adj6" fmla="val -6431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tabLst/>
            </a:pPr>
            <a:r>
              <a:rPr lang="en-US" sz="16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ite_gw.setSize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tabLst/>
            </a:pPr>
            <a:r>
              <a:rPr lang="en-US" sz="16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ite_gw.setY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83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Desired Approach to Configure Layout in MT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Enable users to flexibly </a:t>
            </a:r>
            <a:r>
              <a:rPr lang="en-US" sz="2400" dirty="0"/>
              <a:t>customize the layout </a:t>
            </a:r>
            <a:r>
              <a:rPr lang="en-US" sz="2400" dirty="0" smtClean="0"/>
              <a:t>in MT and </a:t>
            </a:r>
            <a:r>
              <a:rPr lang="en-US" sz="2400" dirty="0"/>
              <a:t>to realize </a:t>
            </a:r>
            <a:r>
              <a:rPr lang="en-US" sz="2400" dirty="0" smtClean="0"/>
              <a:t>the </a:t>
            </a:r>
            <a:r>
              <a:rPr lang="en-US" sz="2400" dirty="0"/>
              <a:t>desired implicit semantics and mental </a:t>
            </a:r>
            <a:r>
              <a:rPr lang="en-US" sz="2400" dirty="0" smtClean="0"/>
              <a:t>maps</a:t>
            </a:r>
          </a:p>
          <a:p>
            <a:r>
              <a:rPr lang="en-US" sz="2400" dirty="0" smtClean="0"/>
              <a:t>The layout configuration can be clearly separated from the original MT</a:t>
            </a:r>
          </a:p>
          <a:p>
            <a:r>
              <a:rPr lang="en-US" sz="2400" dirty="0" smtClean="0"/>
              <a:t>Easy to test and debug the result</a:t>
            </a:r>
          </a:p>
          <a:p>
            <a:r>
              <a:rPr lang="en-US" sz="2400" dirty="0" smtClean="0"/>
              <a:t>Easy to learn and use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886200"/>
            <a:ext cx="202706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44" name="Picture 4" descr="http://www.absint.com/aisee/manual/windows/img2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114800"/>
            <a:ext cx="3653499" cy="2153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323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Solution: Layout Configuration By Demonstration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An extension to Model Transformation By Demonstration</a:t>
            </a:r>
          </a:p>
          <a:p>
            <a:pPr lvl="1"/>
            <a:r>
              <a:rPr lang="en-US" sz="2200" dirty="0" smtClean="0"/>
              <a:t>A model transformation approach to enable users to implement model transformations without using model transformation languages and knowing metamodel definitions</a:t>
            </a:r>
          </a:p>
          <a:p>
            <a:r>
              <a:rPr lang="en-US" sz="2400" dirty="0" smtClean="0"/>
              <a:t>Demonstrate layout configuration on a concrete example in a WYSIWYG way, and generate the transformation pattern to carry out the layout configuration automatically</a:t>
            </a:r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355046" y="4038600"/>
            <a:ext cx="6283870" cy="2425224"/>
            <a:chOff x="2355046" y="4038600"/>
            <a:chExt cx="6283870" cy="2425224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4449287"/>
              <a:ext cx="2009516" cy="201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2355046" y="4267200"/>
              <a:ext cx="3664754" cy="1513922"/>
              <a:chOff x="1897846" y="4545461"/>
              <a:chExt cx="3283754" cy="1159461"/>
            </a:xfrm>
            <a:scene3d>
              <a:camera prst="perspectiveContrastingRightFacing"/>
              <a:lightRig rig="threePt" dir="t"/>
            </a:scene3d>
          </p:grpSpPr>
          <p:pic>
            <p:nvPicPr>
              <p:cNvPr id="6" name="Picture 8" descr="E:\Research\TOOLS10\figure15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631788" y="4545461"/>
                <a:ext cx="1549812" cy="113932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97846" y="4545461"/>
                <a:ext cx="1531154" cy="115946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pic>
        </p:grpSp>
        <p:cxnSp>
          <p:nvCxnSpPr>
            <p:cNvPr id="9" name="Straight Connector 8"/>
            <p:cNvCxnSpPr/>
            <p:nvPr/>
          </p:nvCxnSpPr>
          <p:spPr bwMode="auto">
            <a:xfrm flipV="1">
              <a:off x="2819400" y="6019800"/>
              <a:ext cx="4267200" cy="152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>
              <a:off x="2667000" y="4549831"/>
              <a:ext cx="4419600" cy="114082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auto">
            <a:xfrm>
              <a:off x="5334000" y="4038600"/>
              <a:ext cx="1752600" cy="16002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auto">
            <a:xfrm>
              <a:off x="5410200" y="5410200"/>
              <a:ext cx="1676400" cy="609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11886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Scaling SRN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Stochastic Reward Nets (SRNs) model can be used for the evaluation of reliability for complex systems</a:t>
            </a:r>
          </a:p>
          <a:p>
            <a:r>
              <a:rPr lang="en-US" sz="2400" dirty="0" smtClean="0"/>
              <a:t>A SRN model needs to be scaled up to adapt the addition of new events and types</a:t>
            </a:r>
            <a:endParaRPr lang="en-US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509" y="3048000"/>
            <a:ext cx="3204091" cy="328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114800" y="2971800"/>
            <a:ext cx="4368340" cy="3359826"/>
            <a:chOff x="4114800" y="2971800"/>
            <a:chExt cx="4368340" cy="3359826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972" y="2971800"/>
              <a:ext cx="3813168" cy="3359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ight Arrow 7"/>
            <p:cNvSpPr/>
            <p:nvPr/>
          </p:nvSpPr>
          <p:spPr bwMode="auto">
            <a:xfrm>
              <a:off x="4114800" y="4267200"/>
              <a:ext cx="609600" cy="304800"/>
            </a:xfrm>
            <a:prstGeom prst="rightArrow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 bwMode="auto">
          <a:xfrm>
            <a:off x="7315200" y="3352800"/>
            <a:ext cx="1219200" cy="2024744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746172" y="5867400"/>
            <a:ext cx="2590800" cy="533400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59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4|18.3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5.5|0.6"/>
</p:tagLst>
</file>

<file path=ppt/theme/theme1.xml><?xml version="1.0" encoding="utf-8"?>
<a:theme xmlns:a="http://schemas.openxmlformats.org/drawingml/2006/main" name="Theme1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>
            <a:alpha val="97000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100000"/>
          <a:buFont typeface="Wingdings" pitchFamily="2" charset="2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>
            <a:alpha val="97000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100000"/>
          <a:buFont typeface="Wingdings" pitchFamily="2" charset="2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1853</TotalTime>
  <Words>519</Words>
  <Application>Microsoft Office PowerPoint</Application>
  <PresentationFormat>On-screen Show (4:3)</PresentationFormat>
  <Paragraphs>105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Theme1</vt:lpstr>
      <vt:lpstr>A WYSISYG Approach for Configuring       Model Layout using Model Transformations </vt:lpstr>
      <vt:lpstr>Model Transformation</vt:lpstr>
      <vt:lpstr>Layout Configuration in Model Transformation</vt:lpstr>
      <vt:lpstr>Challenges from Ignoring Layout Configuration</vt:lpstr>
      <vt:lpstr>Using Automatic Layout Algorithms</vt:lpstr>
      <vt:lpstr>Specify Layout in Model Transformation Rules</vt:lpstr>
      <vt:lpstr>The Desired Approach to Configure Layout in MT</vt:lpstr>
      <vt:lpstr>Solution: Layout Configuration By Demonstration</vt:lpstr>
      <vt:lpstr>Demo: Scaling SRN Model</vt:lpstr>
      <vt:lpstr>Overview of MTBD</vt:lpstr>
      <vt:lpstr>Layout Extension to MTBD</vt:lpstr>
      <vt:lpstr>Extending MTBD to Configure Layout</vt:lpstr>
      <vt:lpstr>Extending MTBD to Configure Layout</vt:lpstr>
      <vt:lpstr>Summary</vt:lpstr>
      <vt:lpstr>Future Work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Yu Sun</dc:creator>
  <cp:lastModifiedBy>Yu Sun</cp:lastModifiedBy>
  <cp:revision>55</cp:revision>
  <dcterms:created xsi:type="dcterms:W3CDTF">2006-08-16T00:00:00Z</dcterms:created>
  <dcterms:modified xsi:type="dcterms:W3CDTF">2010-10-17T16:34:18Z</dcterms:modified>
</cp:coreProperties>
</file>